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57" r:id="rId3"/>
    <p:sldId id="345" r:id="rId4"/>
    <p:sldId id="358" r:id="rId5"/>
    <p:sldId id="258" r:id="rId6"/>
    <p:sldId id="351" r:id="rId7"/>
    <p:sldId id="352" r:id="rId8"/>
    <p:sldId id="353" r:id="rId9"/>
    <p:sldId id="360" r:id="rId10"/>
    <p:sldId id="361" r:id="rId11"/>
    <p:sldId id="355" r:id="rId12"/>
    <p:sldId id="359" r:id="rId13"/>
    <p:sldId id="354" r:id="rId14"/>
    <p:sldId id="362" r:id="rId15"/>
    <p:sldId id="259" r:id="rId16"/>
    <p:sldId id="348" r:id="rId17"/>
    <p:sldId id="350" r:id="rId18"/>
    <p:sldId id="26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5995C-6092-4CB3-8947-E34F07B5BCB2}" v="162" dt="2022-10-21T02:46:24.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963" autoAdjust="0"/>
  </p:normalViewPr>
  <p:slideViewPr>
    <p:cSldViewPr snapToGrid="0">
      <p:cViewPr varScale="1">
        <p:scale>
          <a:sx n="60" d="100"/>
          <a:sy n="60" d="100"/>
        </p:scale>
        <p:origin x="1478"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瑀婕 陳" userId="c176ebd2e60a71ab" providerId="LiveId" clId="{08C5995C-6092-4CB3-8947-E34F07B5BCB2}"/>
    <pc:docChg chg="undo redo custSel addSld delSld modSld sldOrd">
      <pc:chgData name="瑀婕 陳" userId="c176ebd2e60a71ab" providerId="LiveId" clId="{08C5995C-6092-4CB3-8947-E34F07B5BCB2}" dt="2022-10-21T03:37:38.801" v="5798" actId="207"/>
      <pc:docMkLst>
        <pc:docMk/>
      </pc:docMkLst>
      <pc:sldChg chg="modSp add del mod modNotesTx">
        <pc:chgData name="瑀婕 陳" userId="c176ebd2e60a71ab" providerId="LiveId" clId="{08C5995C-6092-4CB3-8947-E34F07B5BCB2}" dt="2022-10-13T18:16:26.595" v="1300" actId="20577"/>
        <pc:sldMkLst>
          <pc:docMk/>
          <pc:sldMk cId="2900631532" sldId="256"/>
        </pc:sldMkLst>
        <pc:spChg chg="mod">
          <ac:chgData name="瑀婕 陳" userId="c176ebd2e60a71ab" providerId="LiveId" clId="{08C5995C-6092-4CB3-8947-E34F07B5BCB2}" dt="2022-10-12T03:47:12.329" v="18" actId="1076"/>
          <ac:spMkLst>
            <pc:docMk/>
            <pc:sldMk cId="2900631532" sldId="256"/>
            <ac:spMk id="2" creationId="{865B4592-FA52-4568-8BB4-43EEC52FF7A1}"/>
          </ac:spMkLst>
        </pc:spChg>
        <pc:spChg chg="mod">
          <ac:chgData name="瑀婕 陳" userId="c176ebd2e60a71ab" providerId="LiveId" clId="{08C5995C-6092-4CB3-8947-E34F07B5BCB2}" dt="2022-10-12T03:48:02.020" v="35" actId="1076"/>
          <ac:spMkLst>
            <pc:docMk/>
            <pc:sldMk cId="2900631532" sldId="256"/>
            <ac:spMk id="3" creationId="{7BBCE08D-2044-4ADC-BD6A-E048B602B752}"/>
          </ac:spMkLst>
        </pc:spChg>
      </pc:sldChg>
      <pc:sldChg chg="modSp add del mod">
        <pc:chgData name="瑀婕 陳" userId="c176ebd2e60a71ab" providerId="LiveId" clId="{08C5995C-6092-4CB3-8947-E34F07B5BCB2}" dt="2022-10-21T03:37:38.801" v="5798" actId="207"/>
        <pc:sldMkLst>
          <pc:docMk/>
          <pc:sldMk cId="3303710428" sldId="257"/>
        </pc:sldMkLst>
        <pc:spChg chg="mod">
          <ac:chgData name="瑀婕 陳" userId="c176ebd2e60a71ab" providerId="LiveId" clId="{08C5995C-6092-4CB3-8947-E34F07B5BCB2}" dt="2022-10-21T03:37:38.801" v="5798" actId="207"/>
          <ac:spMkLst>
            <pc:docMk/>
            <pc:sldMk cId="3303710428" sldId="257"/>
            <ac:spMk id="3" creationId="{A463C75B-B121-4716-9B0B-ECB4A3338C31}"/>
          </ac:spMkLst>
        </pc:spChg>
      </pc:sldChg>
      <pc:sldChg chg="modSp add del mod modNotesTx">
        <pc:chgData name="瑀婕 陳" userId="c176ebd2e60a71ab" providerId="LiveId" clId="{08C5995C-6092-4CB3-8947-E34F07B5BCB2}" dt="2022-10-21T02:30:26.921" v="5740" actId="403"/>
        <pc:sldMkLst>
          <pc:docMk/>
          <pc:sldMk cId="2263232528" sldId="258"/>
        </pc:sldMkLst>
        <pc:spChg chg="mod">
          <ac:chgData name="瑀婕 陳" userId="c176ebd2e60a71ab" providerId="LiveId" clId="{08C5995C-6092-4CB3-8947-E34F07B5BCB2}" dt="2022-10-13T17:12:11.111" v="1044" actId="20577"/>
          <ac:spMkLst>
            <pc:docMk/>
            <pc:sldMk cId="2263232528" sldId="258"/>
            <ac:spMk id="2" creationId="{4C7EB8D9-F800-425C-A1B9-FA99CA51624B}"/>
          </ac:spMkLst>
        </pc:spChg>
        <pc:spChg chg="mod">
          <ac:chgData name="瑀婕 陳" userId="c176ebd2e60a71ab" providerId="LiveId" clId="{08C5995C-6092-4CB3-8947-E34F07B5BCB2}" dt="2022-10-21T02:30:26.921" v="5740" actId="403"/>
          <ac:spMkLst>
            <pc:docMk/>
            <pc:sldMk cId="2263232528" sldId="258"/>
            <ac:spMk id="3" creationId="{A463C75B-B121-4716-9B0B-ECB4A3338C31}"/>
          </ac:spMkLst>
        </pc:spChg>
      </pc:sldChg>
      <pc:sldChg chg="addSp delSp modSp add del mod modNotesTx">
        <pc:chgData name="瑀婕 陳" userId="c176ebd2e60a71ab" providerId="LiveId" clId="{08C5995C-6092-4CB3-8947-E34F07B5BCB2}" dt="2022-10-20T20:57:54.278" v="4751" actId="1076"/>
        <pc:sldMkLst>
          <pc:docMk/>
          <pc:sldMk cId="2605046591" sldId="259"/>
        </pc:sldMkLst>
        <pc:spChg chg="mod">
          <ac:chgData name="瑀婕 陳" userId="c176ebd2e60a71ab" providerId="LiveId" clId="{08C5995C-6092-4CB3-8947-E34F07B5BCB2}" dt="2022-10-13T23:09:54.600" v="4304" actId="20577"/>
          <ac:spMkLst>
            <pc:docMk/>
            <pc:sldMk cId="2605046591" sldId="259"/>
            <ac:spMk id="2" creationId="{4C7EB8D9-F800-425C-A1B9-FA99CA51624B}"/>
          </ac:spMkLst>
        </pc:spChg>
        <pc:spChg chg="mod">
          <ac:chgData name="瑀婕 陳" userId="c176ebd2e60a71ab" providerId="LiveId" clId="{08C5995C-6092-4CB3-8947-E34F07B5BCB2}" dt="2022-10-20T20:57:47.464" v="4748" actId="403"/>
          <ac:spMkLst>
            <pc:docMk/>
            <pc:sldMk cId="2605046591" sldId="259"/>
            <ac:spMk id="3" creationId="{A463C75B-B121-4716-9B0B-ECB4A3338C31}"/>
          </ac:spMkLst>
        </pc:spChg>
        <pc:picChg chg="add mod">
          <ac:chgData name="瑀婕 陳" userId="c176ebd2e60a71ab" providerId="LiveId" clId="{08C5995C-6092-4CB3-8947-E34F07B5BCB2}" dt="2022-10-14T00:42:06.477" v="4314" actId="1076"/>
          <ac:picMkLst>
            <pc:docMk/>
            <pc:sldMk cId="2605046591" sldId="259"/>
            <ac:picMk id="5" creationId="{8B582100-B9A4-B870-B175-85BA898BB04F}"/>
          </ac:picMkLst>
        </pc:picChg>
        <pc:picChg chg="add del">
          <ac:chgData name="瑀婕 陳" userId="c176ebd2e60a71ab" providerId="LiveId" clId="{08C5995C-6092-4CB3-8947-E34F07B5BCB2}" dt="2022-10-20T20:00:17.124" v="4423" actId="22"/>
          <ac:picMkLst>
            <pc:docMk/>
            <pc:sldMk cId="2605046591" sldId="259"/>
            <ac:picMk id="6" creationId="{5DC95243-21E7-DEF4-3829-BAC9231A0424}"/>
          </ac:picMkLst>
        </pc:picChg>
        <pc:picChg chg="add mod">
          <ac:chgData name="瑀婕 陳" userId="c176ebd2e60a71ab" providerId="LiveId" clId="{08C5995C-6092-4CB3-8947-E34F07B5BCB2}" dt="2022-10-20T20:57:54.278" v="4751" actId="1076"/>
          <ac:picMkLst>
            <pc:docMk/>
            <pc:sldMk cId="2605046591" sldId="259"/>
            <ac:picMk id="7" creationId="{54DA5323-A1DA-7AD6-82F6-67F596A0D3B0}"/>
          </ac:picMkLst>
        </pc:picChg>
      </pc:sldChg>
      <pc:sldChg chg="modSp add del mod modNotesTx">
        <pc:chgData name="瑀婕 陳" userId="c176ebd2e60a71ab" providerId="LiveId" clId="{08C5995C-6092-4CB3-8947-E34F07B5BCB2}" dt="2022-10-20T21:33:55.624" v="5158"/>
        <pc:sldMkLst>
          <pc:docMk/>
          <pc:sldMk cId="3115410355" sldId="260"/>
        </pc:sldMkLst>
        <pc:spChg chg="mod">
          <ac:chgData name="瑀婕 陳" userId="c176ebd2e60a71ab" providerId="LiveId" clId="{08C5995C-6092-4CB3-8947-E34F07B5BCB2}" dt="2022-10-20T21:08:56.132" v="5157" actId="20577"/>
          <ac:spMkLst>
            <pc:docMk/>
            <pc:sldMk cId="3115410355" sldId="260"/>
            <ac:spMk id="3" creationId="{A463C75B-B121-4716-9B0B-ECB4A3338C31}"/>
          </ac:spMkLst>
        </pc:spChg>
      </pc:sldChg>
      <pc:sldChg chg="del">
        <pc:chgData name="瑀婕 陳" userId="c176ebd2e60a71ab" providerId="LiveId" clId="{08C5995C-6092-4CB3-8947-E34F07B5BCB2}" dt="2022-10-12T03:44:31.656" v="2" actId="47"/>
        <pc:sldMkLst>
          <pc:docMk/>
          <pc:sldMk cId="864351099" sldId="261"/>
        </pc:sldMkLst>
      </pc:sldChg>
      <pc:sldChg chg="del">
        <pc:chgData name="瑀婕 陳" userId="c176ebd2e60a71ab" providerId="LiveId" clId="{08C5995C-6092-4CB3-8947-E34F07B5BCB2}" dt="2022-10-12T03:44:31.656" v="2" actId="47"/>
        <pc:sldMkLst>
          <pc:docMk/>
          <pc:sldMk cId="1868757943" sldId="262"/>
        </pc:sldMkLst>
      </pc:sldChg>
      <pc:sldChg chg="del">
        <pc:chgData name="瑀婕 陳" userId="c176ebd2e60a71ab" providerId="LiveId" clId="{08C5995C-6092-4CB3-8947-E34F07B5BCB2}" dt="2022-10-12T03:44:31.656" v="2" actId="47"/>
        <pc:sldMkLst>
          <pc:docMk/>
          <pc:sldMk cId="3303822606" sldId="265"/>
        </pc:sldMkLst>
      </pc:sldChg>
      <pc:sldChg chg="del">
        <pc:chgData name="瑀婕 陳" userId="c176ebd2e60a71ab" providerId="LiveId" clId="{08C5995C-6092-4CB3-8947-E34F07B5BCB2}" dt="2022-10-12T03:44:31.656" v="2" actId="47"/>
        <pc:sldMkLst>
          <pc:docMk/>
          <pc:sldMk cId="1880982639" sldId="266"/>
        </pc:sldMkLst>
      </pc:sldChg>
      <pc:sldChg chg="del">
        <pc:chgData name="瑀婕 陳" userId="c176ebd2e60a71ab" providerId="LiveId" clId="{08C5995C-6092-4CB3-8947-E34F07B5BCB2}" dt="2022-10-12T03:44:31.656" v="2" actId="47"/>
        <pc:sldMkLst>
          <pc:docMk/>
          <pc:sldMk cId="2474809722" sldId="267"/>
        </pc:sldMkLst>
      </pc:sldChg>
      <pc:sldChg chg="del">
        <pc:chgData name="瑀婕 陳" userId="c176ebd2e60a71ab" providerId="LiveId" clId="{08C5995C-6092-4CB3-8947-E34F07B5BCB2}" dt="2022-10-12T03:44:31.656" v="2" actId="47"/>
        <pc:sldMkLst>
          <pc:docMk/>
          <pc:sldMk cId="510436836" sldId="268"/>
        </pc:sldMkLst>
      </pc:sldChg>
      <pc:sldChg chg="del">
        <pc:chgData name="瑀婕 陳" userId="c176ebd2e60a71ab" providerId="LiveId" clId="{08C5995C-6092-4CB3-8947-E34F07B5BCB2}" dt="2022-10-12T03:44:31.656" v="2" actId="47"/>
        <pc:sldMkLst>
          <pc:docMk/>
          <pc:sldMk cId="3454802558" sldId="269"/>
        </pc:sldMkLst>
      </pc:sldChg>
      <pc:sldChg chg="del">
        <pc:chgData name="瑀婕 陳" userId="c176ebd2e60a71ab" providerId="LiveId" clId="{08C5995C-6092-4CB3-8947-E34F07B5BCB2}" dt="2022-10-12T03:44:31.656" v="2" actId="47"/>
        <pc:sldMkLst>
          <pc:docMk/>
          <pc:sldMk cId="1133739230" sldId="270"/>
        </pc:sldMkLst>
      </pc:sldChg>
      <pc:sldChg chg="del">
        <pc:chgData name="瑀婕 陳" userId="c176ebd2e60a71ab" providerId="LiveId" clId="{08C5995C-6092-4CB3-8947-E34F07B5BCB2}" dt="2022-10-12T03:44:31.656" v="2" actId="47"/>
        <pc:sldMkLst>
          <pc:docMk/>
          <pc:sldMk cId="664052722" sldId="271"/>
        </pc:sldMkLst>
      </pc:sldChg>
      <pc:sldChg chg="addSp modSp mod">
        <pc:chgData name="瑀婕 陳" userId="c176ebd2e60a71ab" providerId="LiveId" clId="{08C5995C-6092-4CB3-8947-E34F07B5BCB2}" dt="2022-10-21T02:46:34.931" v="5796" actId="20577"/>
        <pc:sldMkLst>
          <pc:docMk/>
          <pc:sldMk cId="918078730" sldId="309"/>
        </pc:sldMkLst>
        <pc:spChg chg="add mod">
          <ac:chgData name="瑀婕 陳" userId="c176ebd2e60a71ab" providerId="LiveId" clId="{08C5995C-6092-4CB3-8947-E34F07B5BCB2}" dt="2022-10-21T02:46:34.931" v="5796" actId="20577"/>
          <ac:spMkLst>
            <pc:docMk/>
            <pc:sldMk cId="918078730" sldId="309"/>
            <ac:spMk id="8" creationId="{161895D1-46B5-2E7C-3AB1-67BD43690298}"/>
          </ac:spMkLst>
        </pc:spChg>
        <pc:cxnChg chg="mod">
          <ac:chgData name="瑀婕 陳" userId="c176ebd2e60a71ab" providerId="LiveId" clId="{08C5995C-6092-4CB3-8947-E34F07B5BCB2}" dt="2022-10-21T02:45:04.749" v="5762" actId="1037"/>
          <ac:cxnSpMkLst>
            <pc:docMk/>
            <pc:sldMk cId="918078730" sldId="309"/>
            <ac:cxnSpMk id="49" creationId="{67DC9279-9E5E-4BBB-99E8-9F74C3EB7E46}"/>
          </ac:cxnSpMkLst>
        </pc:cxnChg>
      </pc:sldChg>
      <pc:sldChg chg="del">
        <pc:chgData name="瑀婕 陳" userId="c176ebd2e60a71ab" providerId="LiveId" clId="{08C5995C-6092-4CB3-8947-E34F07B5BCB2}" dt="2022-10-12T03:44:31.656" v="2" actId="47"/>
        <pc:sldMkLst>
          <pc:docMk/>
          <pc:sldMk cId="2347646986" sldId="310"/>
        </pc:sldMkLst>
      </pc:sldChg>
      <pc:sldChg chg="del">
        <pc:chgData name="瑀婕 陳" userId="c176ebd2e60a71ab" providerId="LiveId" clId="{08C5995C-6092-4CB3-8947-E34F07B5BCB2}" dt="2022-10-12T03:44:31.656" v="2" actId="47"/>
        <pc:sldMkLst>
          <pc:docMk/>
          <pc:sldMk cId="3464130106" sldId="313"/>
        </pc:sldMkLst>
      </pc:sldChg>
      <pc:sldChg chg="del">
        <pc:chgData name="瑀婕 陳" userId="c176ebd2e60a71ab" providerId="LiveId" clId="{08C5995C-6092-4CB3-8947-E34F07B5BCB2}" dt="2022-10-12T03:44:31.656" v="2" actId="47"/>
        <pc:sldMkLst>
          <pc:docMk/>
          <pc:sldMk cId="2448794335" sldId="314"/>
        </pc:sldMkLst>
      </pc:sldChg>
      <pc:sldChg chg="del">
        <pc:chgData name="瑀婕 陳" userId="c176ebd2e60a71ab" providerId="LiveId" clId="{08C5995C-6092-4CB3-8947-E34F07B5BCB2}" dt="2022-10-12T03:44:31.656" v="2" actId="47"/>
        <pc:sldMkLst>
          <pc:docMk/>
          <pc:sldMk cId="233701728" sldId="315"/>
        </pc:sldMkLst>
      </pc:sldChg>
      <pc:sldChg chg="del">
        <pc:chgData name="瑀婕 陳" userId="c176ebd2e60a71ab" providerId="LiveId" clId="{08C5995C-6092-4CB3-8947-E34F07B5BCB2}" dt="2022-10-12T03:44:31.656" v="2" actId="47"/>
        <pc:sldMkLst>
          <pc:docMk/>
          <pc:sldMk cId="649076024" sldId="316"/>
        </pc:sldMkLst>
      </pc:sldChg>
      <pc:sldChg chg="del">
        <pc:chgData name="瑀婕 陳" userId="c176ebd2e60a71ab" providerId="LiveId" clId="{08C5995C-6092-4CB3-8947-E34F07B5BCB2}" dt="2022-10-12T03:44:31.656" v="2" actId="47"/>
        <pc:sldMkLst>
          <pc:docMk/>
          <pc:sldMk cId="260130786" sldId="329"/>
        </pc:sldMkLst>
      </pc:sldChg>
      <pc:sldChg chg="addSp delSp modSp mod">
        <pc:chgData name="瑀婕 陳" userId="c176ebd2e60a71ab" providerId="LiveId" clId="{08C5995C-6092-4CB3-8947-E34F07B5BCB2}" dt="2022-10-21T02:41:33.210" v="5759" actId="1076"/>
        <pc:sldMkLst>
          <pc:docMk/>
          <pc:sldMk cId="3992485035" sldId="337"/>
        </pc:sldMkLst>
        <pc:spChg chg="mod">
          <ac:chgData name="瑀婕 陳" userId="c176ebd2e60a71ab" providerId="LiveId" clId="{08C5995C-6092-4CB3-8947-E34F07B5BCB2}" dt="2022-10-13T06:02:59.274" v="223" actId="1076"/>
          <ac:spMkLst>
            <pc:docMk/>
            <pc:sldMk cId="3992485035" sldId="337"/>
            <ac:spMk id="2" creationId="{C081394D-CFB0-9839-6CDA-635BE0BB18CA}"/>
          </ac:spMkLst>
        </pc:spChg>
        <pc:spChg chg="del mod">
          <ac:chgData name="瑀婕 陳" userId="c176ebd2e60a71ab" providerId="LiveId" clId="{08C5995C-6092-4CB3-8947-E34F07B5BCB2}" dt="2022-10-20T21:49:05.947" v="5341" actId="478"/>
          <ac:spMkLst>
            <pc:docMk/>
            <pc:sldMk cId="3992485035" sldId="337"/>
            <ac:spMk id="4" creationId="{01CF2266-705C-3580-2BCF-D336CB32FAA4}"/>
          </ac:spMkLst>
        </pc:spChg>
        <pc:spChg chg="del mod">
          <ac:chgData name="瑀婕 陳" userId="c176ebd2e60a71ab" providerId="LiveId" clId="{08C5995C-6092-4CB3-8947-E34F07B5BCB2}" dt="2022-10-20T21:49:05.947" v="5341" actId="478"/>
          <ac:spMkLst>
            <pc:docMk/>
            <pc:sldMk cId="3992485035" sldId="337"/>
            <ac:spMk id="5" creationId="{F88AFF49-746F-47A2-AB75-980B2FBDF9A3}"/>
          </ac:spMkLst>
        </pc:spChg>
        <pc:spChg chg="mod">
          <ac:chgData name="瑀婕 陳" userId="c176ebd2e60a71ab" providerId="LiveId" clId="{08C5995C-6092-4CB3-8947-E34F07B5BCB2}" dt="2022-10-13T05:53:55.201" v="190" actId="1076"/>
          <ac:spMkLst>
            <pc:docMk/>
            <pc:sldMk cId="3992485035" sldId="337"/>
            <ac:spMk id="13" creationId="{FDEBCA29-E136-A6E2-2E05-DBD87DEE3499}"/>
          </ac:spMkLst>
        </pc:spChg>
        <pc:spChg chg="mod">
          <ac:chgData name="瑀婕 陳" userId="c176ebd2e60a71ab" providerId="LiveId" clId="{08C5995C-6092-4CB3-8947-E34F07B5BCB2}" dt="2022-10-13T05:53:58.236" v="191" actId="1076"/>
          <ac:spMkLst>
            <pc:docMk/>
            <pc:sldMk cId="3992485035" sldId="337"/>
            <ac:spMk id="14" creationId="{93A8F62C-F0A5-1226-8A90-E3956EDDFBF8}"/>
          </ac:spMkLst>
        </pc:spChg>
        <pc:spChg chg="del">
          <ac:chgData name="瑀婕 陳" userId="c176ebd2e60a71ab" providerId="LiveId" clId="{08C5995C-6092-4CB3-8947-E34F07B5BCB2}" dt="2022-10-20T21:49:05.947" v="5341" actId="478"/>
          <ac:spMkLst>
            <pc:docMk/>
            <pc:sldMk cId="3992485035" sldId="337"/>
            <ac:spMk id="15" creationId="{E39438EB-1CF7-D9C0-F689-626FC87485D7}"/>
          </ac:spMkLst>
        </pc:spChg>
        <pc:spChg chg="add del mod">
          <ac:chgData name="瑀婕 陳" userId="c176ebd2e60a71ab" providerId="LiveId" clId="{08C5995C-6092-4CB3-8947-E34F07B5BCB2}" dt="2022-10-20T21:49:05.947" v="5341" actId="478"/>
          <ac:spMkLst>
            <pc:docMk/>
            <pc:sldMk cId="3992485035" sldId="337"/>
            <ac:spMk id="20" creationId="{0008EDFA-B735-BB43-F1FB-511E6B59A62F}"/>
          </ac:spMkLst>
        </pc:spChg>
        <pc:spChg chg="mod">
          <ac:chgData name="瑀婕 陳" userId="c176ebd2e60a71ab" providerId="LiveId" clId="{08C5995C-6092-4CB3-8947-E34F07B5BCB2}" dt="2022-10-13T05:54:08.385" v="194" actId="1076"/>
          <ac:spMkLst>
            <pc:docMk/>
            <pc:sldMk cId="3992485035" sldId="337"/>
            <ac:spMk id="24" creationId="{B3A9034A-6E0B-8FC0-92F1-26E8B8E63F74}"/>
          </ac:spMkLst>
        </pc:spChg>
        <pc:spChg chg="mod">
          <ac:chgData name="瑀婕 陳" userId="c176ebd2e60a71ab" providerId="LiveId" clId="{08C5995C-6092-4CB3-8947-E34F07B5BCB2}" dt="2022-10-13T05:54:11.907" v="195" actId="1076"/>
          <ac:spMkLst>
            <pc:docMk/>
            <pc:sldMk cId="3992485035" sldId="337"/>
            <ac:spMk id="25" creationId="{809C259B-E668-9EC8-E4D7-790587B1531B}"/>
          </ac:spMkLst>
        </pc:spChg>
        <pc:spChg chg="mod">
          <ac:chgData name="瑀婕 陳" userId="c176ebd2e60a71ab" providerId="LiveId" clId="{08C5995C-6092-4CB3-8947-E34F07B5BCB2}" dt="2022-10-13T05:54:25.035" v="196" actId="1076"/>
          <ac:spMkLst>
            <pc:docMk/>
            <pc:sldMk cId="3992485035" sldId="337"/>
            <ac:spMk id="26" creationId="{B5A94BB9-CCF0-F1D7-7B97-D3F7408EA463}"/>
          </ac:spMkLst>
        </pc:spChg>
        <pc:spChg chg="add del mod">
          <ac:chgData name="瑀婕 陳" userId="c176ebd2e60a71ab" providerId="LiveId" clId="{08C5995C-6092-4CB3-8947-E34F07B5BCB2}" dt="2022-10-13T05:47:53.907" v="144" actId="478"/>
          <ac:spMkLst>
            <pc:docMk/>
            <pc:sldMk cId="3992485035" sldId="337"/>
            <ac:spMk id="29" creationId="{C5B8A59D-E0AA-2198-59FE-2918EB5454D7}"/>
          </ac:spMkLst>
        </pc:spChg>
        <pc:spChg chg="mod">
          <ac:chgData name="瑀婕 陳" userId="c176ebd2e60a71ab" providerId="LiveId" clId="{08C5995C-6092-4CB3-8947-E34F07B5BCB2}" dt="2022-10-13T05:54:46.698" v="204" actId="208"/>
          <ac:spMkLst>
            <pc:docMk/>
            <pc:sldMk cId="3992485035" sldId="337"/>
            <ac:spMk id="31" creationId="{0660764F-7A35-73B7-20F7-23BC1B65E9CD}"/>
          </ac:spMkLst>
        </pc:spChg>
        <pc:spChg chg="mod">
          <ac:chgData name="瑀婕 陳" userId="c176ebd2e60a71ab" providerId="LiveId" clId="{08C5995C-6092-4CB3-8947-E34F07B5BCB2}" dt="2022-10-13T05:53:44.722" v="188"/>
          <ac:spMkLst>
            <pc:docMk/>
            <pc:sldMk cId="3992485035" sldId="337"/>
            <ac:spMk id="32" creationId="{3A274CD3-B1C1-9F1F-BE52-72F3C917A2FA}"/>
          </ac:spMkLst>
        </pc:spChg>
        <pc:spChg chg="mod">
          <ac:chgData name="瑀婕 陳" userId="c176ebd2e60a71ab" providerId="LiveId" clId="{08C5995C-6092-4CB3-8947-E34F07B5BCB2}" dt="2022-10-13T05:54:49.250" v="206" actId="207"/>
          <ac:spMkLst>
            <pc:docMk/>
            <pc:sldMk cId="3992485035" sldId="337"/>
            <ac:spMk id="38" creationId="{FB87572A-C588-4D20-FD01-09810A03649A}"/>
          </ac:spMkLst>
        </pc:spChg>
        <pc:spChg chg="add del mod">
          <ac:chgData name="瑀婕 陳" userId="c176ebd2e60a71ab" providerId="LiveId" clId="{08C5995C-6092-4CB3-8947-E34F07B5BCB2}" dt="2022-10-20T21:49:05.947" v="5341" actId="478"/>
          <ac:spMkLst>
            <pc:docMk/>
            <pc:sldMk cId="3992485035" sldId="337"/>
            <ac:spMk id="40" creationId="{BF1543A2-09D6-8A79-6EED-28CA16F61D76}"/>
          </ac:spMkLst>
        </pc:spChg>
        <pc:spChg chg="del mod">
          <ac:chgData name="瑀婕 陳" userId="c176ebd2e60a71ab" providerId="LiveId" clId="{08C5995C-6092-4CB3-8947-E34F07B5BCB2}" dt="2022-10-20T21:49:05.947" v="5341" actId="478"/>
          <ac:spMkLst>
            <pc:docMk/>
            <pc:sldMk cId="3992485035" sldId="337"/>
            <ac:spMk id="51" creationId="{40D29A04-9856-789B-1317-03971C71A8A6}"/>
          </ac:spMkLst>
        </pc:spChg>
        <pc:spChg chg="add del mod">
          <ac:chgData name="瑀婕 陳" userId="c176ebd2e60a71ab" providerId="LiveId" clId="{08C5995C-6092-4CB3-8947-E34F07B5BCB2}" dt="2022-10-20T21:49:05.947" v="5341" actId="478"/>
          <ac:spMkLst>
            <pc:docMk/>
            <pc:sldMk cId="3992485035" sldId="337"/>
            <ac:spMk id="53" creationId="{FB5CE4AE-09DA-F718-FF98-7C4DFFE45ACE}"/>
          </ac:spMkLst>
        </pc:spChg>
        <pc:spChg chg="add mod">
          <ac:chgData name="瑀婕 陳" userId="c176ebd2e60a71ab" providerId="LiveId" clId="{08C5995C-6092-4CB3-8947-E34F07B5BCB2}" dt="2022-10-20T21:49:00.496" v="5340" actId="20577"/>
          <ac:spMkLst>
            <pc:docMk/>
            <pc:sldMk cId="3992485035" sldId="337"/>
            <ac:spMk id="55" creationId="{035CACB5-2DF3-29A8-CF1C-BDD50DC893A7}"/>
          </ac:spMkLst>
        </pc:spChg>
        <pc:spChg chg="del mod">
          <ac:chgData name="瑀婕 陳" userId="c176ebd2e60a71ab" providerId="LiveId" clId="{08C5995C-6092-4CB3-8947-E34F07B5BCB2}" dt="2022-10-20T21:49:05.947" v="5341" actId="478"/>
          <ac:spMkLst>
            <pc:docMk/>
            <pc:sldMk cId="3992485035" sldId="337"/>
            <ac:spMk id="58" creationId="{283688FE-3094-2523-492A-5026C2D4E096}"/>
          </ac:spMkLst>
        </pc:spChg>
        <pc:spChg chg="mod">
          <ac:chgData name="瑀婕 陳" userId="c176ebd2e60a71ab" providerId="LiveId" clId="{08C5995C-6092-4CB3-8947-E34F07B5BCB2}" dt="2022-10-20T22:09:44.487" v="5374" actId="1076"/>
          <ac:spMkLst>
            <pc:docMk/>
            <pc:sldMk cId="3992485035" sldId="337"/>
            <ac:spMk id="67" creationId="{BE9E881F-31F0-13CE-35F2-41F0FF8D100B}"/>
          </ac:spMkLst>
        </pc:spChg>
        <pc:spChg chg="mod">
          <ac:chgData name="瑀婕 陳" userId="c176ebd2e60a71ab" providerId="LiveId" clId="{08C5995C-6092-4CB3-8947-E34F07B5BCB2}" dt="2022-10-21T02:41:33.210" v="5759" actId="1076"/>
          <ac:spMkLst>
            <pc:docMk/>
            <pc:sldMk cId="3992485035" sldId="337"/>
            <ac:spMk id="75" creationId="{1CEF61B5-FD53-7D34-ED34-8538DA3F5A17}"/>
          </ac:spMkLst>
        </pc:spChg>
        <pc:spChg chg="mod">
          <ac:chgData name="瑀婕 陳" userId="c176ebd2e60a71ab" providerId="LiveId" clId="{08C5995C-6092-4CB3-8947-E34F07B5BCB2}" dt="2022-10-21T02:41:33.210" v="5759" actId="1076"/>
          <ac:spMkLst>
            <pc:docMk/>
            <pc:sldMk cId="3992485035" sldId="337"/>
            <ac:spMk id="76" creationId="{033685FA-7236-2E8E-8FD1-B75EBA0AE5E0}"/>
          </ac:spMkLst>
        </pc:spChg>
        <pc:spChg chg="mod">
          <ac:chgData name="瑀婕 陳" userId="c176ebd2e60a71ab" providerId="LiveId" clId="{08C5995C-6092-4CB3-8947-E34F07B5BCB2}" dt="2022-10-21T02:41:33.210" v="5759" actId="1076"/>
          <ac:spMkLst>
            <pc:docMk/>
            <pc:sldMk cId="3992485035" sldId="337"/>
            <ac:spMk id="77" creationId="{F18F1FA0-37E0-8840-2659-123AEF6440A3}"/>
          </ac:spMkLst>
        </pc:spChg>
        <pc:grpChg chg="del">
          <ac:chgData name="瑀婕 陳" userId="c176ebd2e60a71ab" providerId="LiveId" clId="{08C5995C-6092-4CB3-8947-E34F07B5BCB2}" dt="2022-10-20T21:49:05.947" v="5341" actId="478"/>
          <ac:grpSpMkLst>
            <pc:docMk/>
            <pc:sldMk cId="3992485035" sldId="337"/>
            <ac:grpSpMk id="9" creationId="{2D196020-1161-772E-3A4D-903A2D8896A1}"/>
          </ac:grpSpMkLst>
        </pc:grpChg>
        <pc:grpChg chg="mod">
          <ac:chgData name="瑀婕 陳" userId="c176ebd2e60a71ab" providerId="LiveId" clId="{08C5995C-6092-4CB3-8947-E34F07B5BCB2}" dt="2022-10-20T22:09:44.487" v="5374" actId="1076"/>
          <ac:grpSpMkLst>
            <pc:docMk/>
            <pc:sldMk cId="3992485035" sldId="337"/>
            <ac:grpSpMk id="10" creationId="{06081205-91D5-6DA0-005C-351306924E24}"/>
          </ac:grpSpMkLst>
        </pc:grpChg>
        <pc:grpChg chg="del">
          <ac:chgData name="瑀婕 陳" userId="c176ebd2e60a71ab" providerId="LiveId" clId="{08C5995C-6092-4CB3-8947-E34F07B5BCB2}" dt="2022-10-20T21:49:05.947" v="5341" actId="478"/>
          <ac:grpSpMkLst>
            <pc:docMk/>
            <pc:sldMk cId="3992485035" sldId="337"/>
            <ac:grpSpMk id="22" creationId="{EF533157-8B86-79C7-EB0B-7CF32BCD1898}"/>
          </ac:grpSpMkLst>
        </pc:grpChg>
        <pc:grpChg chg="mod">
          <ac:chgData name="瑀婕 陳" userId="c176ebd2e60a71ab" providerId="LiveId" clId="{08C5995C-6092-4CB3-8947-E34F07B5BCB2}" dt="2022-10-20T22:09:44.487" v="5374" actId="1076"/>
          <ac:grpSpMkLst>
            <pc:docMk/>
            <pc:sldMk cId="3992485035" sldId="337"/>
            <ac:grpSpMk id="27" creationId="{5A6D0282-6815-AE4A-E9DA-E1ED7EFCD757}"/>
          </ac:grpSpMkLst>
        </pc:grpChg>
        <pc:grpChg chg="add mod">
          <ac:chgData name="瑀婕 陳" userId="c176ebd2e60a71ab" providerId="LiveId" clId="{08C5995C-6092-4CB3-8947-E34F07B5BCB2}" dt="2022-10-20T22:09:31.356" v="5371" actId="164"/>
          <ac:grpSpMkLst>
            <pc:docMk/>
            <pc:sldMk cId="3992485035" sldId="337"/>
            <ac:grpSpMk id="30" creationId="{651E7F49-A780-27F3-19BA-7A92DD83DB68}"/>
          </ac:grpSpMkLst>
        </pc:grpChg>
        <pc:grpChg chg="mod">
          <ac:chgData name="瑀婕 陳" userId="c176ebd2e60a71ab" providerId="LiveId" clId="{08C5995C-6092-4CB3-8947-E34F07B5BCB2}" dt="2022-10-20T22:09:44.487" v="5374" actId="1076"/>
          <ac:grpSpMkLst>
            <pc:docMk/>
            <pc:sldMk cId="3992485035" sldId="337"/>
            <ac:grpSpMk id="37" creationId="{29E7F71D-55B6-369B-7113-5C2C321AF1C7}"/>
          </ac:grpSpMkLst>
        </pc:grpChg>
        <pc:grpChg chg="mod">
          <ac:chgData name="瑀婕 陳" userId="c176ebd2e60a71ab" providerId="LiveId" clId="{08C5995C-6092-4CB3-8947-E34F07B5BCB2}" dt="2022-10-20T22:09:44.487" v="5374" actId="1076"/>
          <ac:grpSpMkLst>
            <pc:docMk/>
            <pc:sldMk cId="3992485035" sldId="337"/>
            <ac:grpSpMk id="42" creationId="{A65EDB3A-DA8C-E8C8-F907-01CC870CF3B4}"/>
          </ac:grpSpMkLst>
        </pc:grpChg>
        <pc:grpChg chg="del">
          <ac:chgData name="瑀婕 陳" userId="c176ebd2e60a71ab" providerId="LiveId" clId="{08C5995C-6092-4CB3-8947-E34F07B5BCB2}" dt="2022-10-20T21:49:05.947" v="5341" actId="478"/>
          <ac:grpSpMkLst>
            <pc:docMk/>
            <pc:sldMk cId="3992485035" sldId="337"/>
            <ac:grpSpMk id="66" creationId="{BE12E36D-2376-4380-08FA-6DC491132A7A}"/>
          </ac:grpSpMkLst>
        </pc:grpChg>
        <pc:grpChg chg="add mod">
          <ac:chgData name="瑀婕 陳" userId="c176ebd2e60a71ab" providerId="LiveId" clId="{08C5995C-6092-4CB3-8947-E34F07B5BCB2}" dt="2022-10-20T22:09:44.487" v="5374" actId="1076"/>
          <ac:grpSpMkLst>
            <pc:docMk/>
            <pc:sldMk cId="3992485035" sldId="337"/>
            <ac:grpSpMk id="70" creationId="{EEE98931-5F0C-C59D-FFFE-C36A8C904063}"/>
          </ac:grpSpMkLst>
        </pc:grpChg>
        <pc:grpChg chg="del">
          <ac:chgData name="瑀婕 陳" userId="c176ebd2e60a71ab" providerId="LiveId" clId="{08C5995C-6092-4CB3-8947-E34F07B5BCB2}" dt="2022-10-20T21:49:05.947" v="5341" actId="478"/>
          <ac:grpSpMkLst>
            <pc:docMk/>
            <pc:sldMk cId="3992485035" sldId="337"/>
            <ac:grpSpMk id="83" creationId="{D6E4A654-510D-08D4-FA44-66B666A3A728}"/>
          </ac:grpSpMkLst>
        </pc:grpChg>
        <pc:picChg chg="del">
          <ac:chgData name="瑀婕 陳" userId="c176ebd2e60a71ab" providerId="LiveId" clId="{08C5995C-6092-4CB3-8947-E34F07B5BCB2}" dt="2022-10-20T21:49:07.151" v="5342" actId="478"/>
          <ac:picMkLst>
            <pc:docMk/>
            <pc:sldMk cId="3992485035" sldId="337"/>
            <ac:picMk id="11" creationId="{35407657-9783-CD05-7C33-3086D62E3102}"/>
          </ac:picMkLst>
        </pc:picChg>
        <pc:picChg chg="mod">
          <ac:chgData name="瑀婕 陳" userId="c176ebd2e60a71ab" providerId="LiveId" clId="{08C5995C-6092-4CB3-8947-E34F07B5BCB2}" dt="2022-10-21T02:16:44.407" v="5634" actId="1076"/>
          <ac:picMkLst>
            <pc:docMk/>
            <pc:sldMk cId="3992485035" sldId="337"/>
            <ac:picMk id="23" creationId="{6C15FE20-3AF2-7A99-03F2-A2F58D32C2F5}"/>
          </ac:picMkLst>
        </pc:picChg>
        <pc:picChg chg="del">
          <ac:chgData name="瑀婕 陳" userId="c176ebd2e60a71ab" providerId="LiveId" clId="{08C5995C-6092-4CB3-8947-E34F07B5BCB2}" dt="2022-10-20T21:49:05.947" v="5341" actId="478"/>
          <ac:picMkLst>
            <pc:docMk/>
            <pc:sldMk cId="3992485035" sldId="337"/>
            <ac:picMk id="43" creationId="{49F36A3F-C33F-1EB1-9CF4-29AE17C10B82}"/>
          </ac:picMkLst>
        </pc:picChg>
        <pc:picChg chg="del">
          <ac:chgData name="瑀婕 陳" userId="c176ebd2e60a71ab" providerId="LiveId" clId="{08C5995C-6092-4CB3-8947-E34F07B5BCB2}" dt="2022-10-20T21:49:05.947" v="5341" actId="478"/>
          <ac:picMkLst>
            <pc:docMk/>
            <pc:sldMk cId="3992485035" sldId="337"/>
            <ac:picMk id="68" creationId="{832F2917-E9B0-BE73-04B3-FB883DA57ED3}"/>
          </ac:picMkLst>
        </pc:picChg>
        <pc:picChg chg="add mod">
          <ac:chgData name="瑀婕 陳" userId="c176ebd2e60a71ab" providerId="LiveId" clId="{08C5995C-6092-4CB3-8947-E34F07B5BCB2}" dt="2022-10-20T22:09:47.797" v="5375" actId="1076"/>
          <ac:picMkLst>
            <pc:docMk/>
            <pc:sldMk cId="3992485035" sldId="337"/>
            <ac:picMk id="69" creationId="{37ADDD91-46DE-909B-5548-7E4571B6466B}"/>
          </ac:picMkLst>
        </pc:picChg>
        <pc:cxnChg chg="add del mod">
          <ac:chgData name="瑀婕 陳" userId="c176ebd2e60a71ab" providerId="LiveId" clId="{08C5995C-6092-4CB3-8947-E34F07B5BCB2}" dt="2022-10-20T21:49:05.947" v="5341" actId="478"/>
          <ac:cxnSpMkLst>
            <pc:docMk/>
            <pc:sldMk cId="3992485035" sldId="337"/>
            <ac:cxnSpMk id="28" creationId="{68E292F0-D845-41E7-E483-C37EBF6501F8}"/>
          </ac:cxnSpMkLst>
        </pc:cxnChg>
        <pc:cxnChg chg="add del mod">
          <ac:chgData name="瑀婕 陳" userId="c176ebd2e60a71ab" providerId="LiveId" clId="{08C5995C-6092-4CB3-8947-E34F07B5BCB2}" dt="2022-10-20T21:49:05.947" v="5341" actId="478"/>
          <ac:cxnSpMkLst>
            <pc:docMk/>
            <pc:sldMk cId="3992485035" sldId="337"/>
            <ac:cxnSpMk id="29" creationId="{5D4823D5-C0E8-EBA8-9287-1460F13D09E2}"/>
          </ac:cxnSpMkLst>
        </pc:cxnChg>
        <pc:cxnChg chg="del">
          <ac:chgData name="瑀婕 陳" userId="c176ebd2e60a71ab" providerId="LiveId" clId="{08C5995C-6092-4CB3-8947-E34F07B5BCB2}" dt="2022-10-20T21:49:05.947" v="5341" actId="478"/>
          <ac:cxnSpMkLst>
            <pc:docMk/>
            <pc:sldMk cId="3992485035" sldId="337"/>
            <ac:cxnSpMk id="44" creationId="{AF82FEE3-038F-0F0B-FD06-5BA21E559484}"/>
          </ac:cxnSpMkLst>
        </pc:cxnChg>
        <pc:cxnChg chg="del">
          <ac:chgData name="瑀婕 陳" userId="c176ebd2e60a71ab" providerId="LiveId" clId="{08C5995C-6092-4CB3-8947-E34F07B5BCB2}" dt="2022-10-20T21:49:05.947" v="5341" actId="478"/>
          <ac:cxnSpMkLst>
            <pc:docMk/>
            <pc:sldMk cId="3992485035" sldId="337"/>
            <ac:cxnSpMk id="46" creationId="{D1E29483-F90E-64A4-54A7-0C0B00E84EDB}"/>
          </ac:cxnSpMkLst>
        </pc:cxnChg>
        <pc:cxnChg chg="mod">
          <ac:chgData name="瑀婕 陳" userId="c176ebd2e60a71ab" providerId="LiveId" clId="{08C5995C-6092-4CB3-8947-E34F07B5BCB2}" dt="2022-10-20T22:09:44.487" v="5374" actId="1076"/>
          <ac:cxnSpMkLst>
            <pc:docMk/>
            <pc:sldMk cId="3992485035" sldId="337"/>
            <ac:cxnSpMk id="47" creationId="{A077FB0E-F7BC-B0C9-25C7-3562B1848FC7}"/>
          </ac:cxnSpMkLst>
        </pc:cxnChg>
        <pc:cxnChg chg="del">
          <ac:chgData name="瑀婕 陳" userId="c176ebd2e60a71ab" providerId="LiveId" clId="{08C5995C-6092-4CB3-8947-E34F07B5BCB2}" dt="2022-10-20T21:49:05.947" v="5341" actId="478"/>
          <ac:cxnSpMkLst>
            <pc:docMk/>
            <pc:sldMk cId="3992485035" sldId="337"/>
            <ac:cxnSpMk id="48" creationId="{59A63816-7532-6CEE-C531-DF9D8640D836}"/>
          </ac:cxnSpMkLst>
        </pc:cxnChg>
        <pc:cxnChg chg="mod">
          <ac:chgData name="瑀婕 陳" userId="c176ebd2e60a71ab" providerId="LiveId" clId="{08C5995C-6092-4CB3-8947-E34F07B5BCB2}" dt="2022-10-20T22:09:44.487" v="5374" actId="1076"/>
          <ac:cxnSpMkLst>
            <pc:docMk/>
            <pc:sldMk cId="3992485035" sldId="337"/>
            <ac:cxnSpMk id="49" creationId="{D0BCD5A3-E2CD-A203-9C01-038FA406717E}"/>
          </ac:cxnSpMkLst>
        </pc:cxnChg>
        <pc:cxnChg chg="mod">
          <ac:chgData name="瑀婕 陳" userId="c176ebd2e60a71ab" providerId="LiveId" clId="{08C5995C-6092-4CB3-8947-E34F07B5BCB2}" dt="2022-10-20T22:09:44.487" v="5374" actId="1076"/>
          <ac:cxnSpMkLst>
            <pc:docMk/>
            <pc:sldMk cId="3992485035" sldId="337"/>
            <ac:cxnSpMk id="50" creationId="{75C3CE03-C8A8-C121-F5E4-2A1A7D024543}"/>
          </ac:cxnSpMkLst>
        </pc:cxnChg>
        <pc:cxnChg chg="del mod">
          <ac:chgData name="瑀婕 陳" userId="c176ebd2e60a71ab" providerId="LiveId" clId="{08C5995C-6092-4CB3-8947-E34F07B5BCB2}" dt="2022-10-20T21:49:05.947" v="5341" actId="478"/>
          <ac:cxnSpMkLst>
            <pc:docMk/>
            <pc:sldMk cId="3992485035" sldId="337"/>
            <ac:cxnSpMk id="52" creationId="{B86DFCEC-F3DB-6E19-2FE2-10979386C5E3}"/>
          </ac:cxnSpMkLst>
        </pc:cxnChg>
        <pc:cxnChg chg="del mod">
          <ac:chgData name="瑀婕 陳" userId="c176ebd2e60a71ab" providerId="LiveId" clId="{08C5995C-6092-4CB3-8947-E34F07B5BCB2}" dt="2022-10-20T21:49:05.947" v="5341" actId="478"/>
          <ac:cxnSpMkLst>
            <pc:docMk/>
            <pc:sldMk cId="3992485035" sldId="337"/>
            <ac:cxnSpMk id="54" creationId="{40005A08-239D-F856-C61F-315794BD1DE6}"/>
          </ac:cxnSpMkLst>
        </pc:cxnChg>
        <pc:cxnChg chg="del mod">
          <ac:chgData name="瑀婕 陳" userId="c176ebd2e60a71ab" providerId="LiveId" clId="{08C5995C-6092-4CB3-8947-E34F07B5BCB2}" dt="2022-10-20T21:49:05.947" v="5341" actId="478"/>
          <ac:cxnSpMkLst>
            <pc:docMk/>
            <pc:sldMk cId="3992485035" sldId="337"/>
            <ac:cxnSpMk id="57" creationId="{5C07524C-8162-C2A8-814B-2EDFEBBFF5C3}"/>
          </ac:cxnSpMkLst>
        </pc:cxnChg>
        <pc:cxnChg chg="del mod">
          <ac:chgData name="瑀婕 陳" userId="c176ebd2e60a71ab" providerId="LiveId" clId="{08C5995C-6092-4CB3-8947-E34F07B5BCB2}" dt="2022-10-20T21:49:05.947" v="5341" actId="478"/>
          <ac:cxnSpMkLst>
            <pc:docMk/>
            <pc:sldMk cId="3992485035" sldId="337"/>
            <ac:cxnSpMk id="59" creationId="{4BBF4D2A-3A99-E4C8-67F5-2246F13361C4}"/>
          </ac:cxnSpMkLst>
        </pc:cxnChg>
        <pc:cxnChg chg="del">
          <ac:chgData name="瑀婕 陳" userId="c176ebd2e60a71ab" providerId="LiveId" clId="{08C5995C-6092-4CB3-8947-E34F07B5BCB2}" dt="2022-10-20T21:49:05.947" v="5341" actId="478"/>
          <ac:cxnSpMkLst>
            <pc:docMk/>
            <pc:sldMk cId="3992485035" sldId="337"/>
            <ac:cxnSpMk id="60" creationId="{23026ABA-A4D4-0EEC-876E-DB2B3777677B}"/>
          </ac:cxnSpMkLst>
        </pc:cxnChg>
        <pc:cxnChg chg="mod">
          <ac:chgData name="瑀婕 陳" userId="c176ebd2e60a71ab" providerId="LiveId" clId="{08C5995C-6092-4CB3-8947-E34F07B5BCB2}" dt="2022-10-20T22:09:44.487" v="5374" actId="1076"/>
          <ac:cxnSpMkLst>
            <pc:docMk/>
            <pc:sldMk cId="3992485035" sldId="337"/>
            <ac:cxnSpMk id="61" creationId="{29C423E1-4956-2921-ECA4-ED3F7B5840D6}"/>
          </ac:cxnSpMkLst>
        </pc:cxnChg>
        <pc:cxnChg chg="del">
          <ac:chgData name="瑀婕 陳" userId="c176ebd2e60a71ab" providerId="LiveId" clId="{08C5995C-6092-4CB3-8947-E34F07B5BCB2}" dt="2022-10-20T21:49:05.947" v="5341" actId="478"/>
          <ac:cxnSpMkLst>
            <pc:docMk/>
            <pc:sldMk cId="3992485035" sldId="337"/>
            <ac:cxnSpMk id="65" creationId="{55E819CB-CE8D-B66D-73DF-1E312D8337D7}"/>
          </ac:cxnSpMkLst>
        </pc:cxnChg>
        <pc:cxnChg chg="mod">
          <ac:chgData name="瑀婕 陳" userId="c176ebd2e60a71ab" providerId="LiveId" clId="{08C5995C-6092-4CB3-8947-E34F07B5BCB2}" dt="2022-10-20T22:09:31.356" v="5371" actId="164"/>
          <ac:cxnSpMkLst>
            <pc:docMk/>
            <pc:sldMk cId="3992485035" sldId="337"/>
            <ac:cxnSpMk id="71" creationId="{37D37C3C-08CA-8E33-B308-399D436A6068}"/>
          </ac:cxnSpMkLst>
        </pc:cxnChg>
        <pc:cxnChg chg="mod">
          <ac:chgData name="瑀婕 陳" userId="c176ebd2e60a71ab" providerId="LiveId" clId="{08C5995C-6092-4CB3-8947-E34F07B5BCB2}" dt="2022-10-21T02:41:26.648" v="5758" actId="1076"/>
          <ac:cxnSpMkLst>
            <pc:docMk/>
            <pc:sldMk cId="3992485035" sldId="337"/>
            <ac:cxnSpMk id="78" creationId="{5D5DD4E8-E8DB-D11C-7339-47491DC95553}"/>
          </ac:cxnSpMkLst>
        </pc:cxnChg>
        <pc:cxnChg chg="del">
          <ac:chgData name="瑀婕 陳" userId="c176ebd2e60a71ab" providerId="LiveId" clId="{08C5995C-6092-4CB3-8947-E34F07B5BCB2}" dt="2022-10-20T21:49:05.947" v="5341" actId="478"/>
          <ac:cxnSpMkLst>
            <pc:docMk/>
            <pc:sldMk cId="3992485035" sldId="337"/>
            <ac:cxnSpMk id="79" creationId="{774595A9-89A0-9620-A59B-83886D19BF19}"/>
          </ac:cxnSpMkLst>
        </pc:cxnChg>
      </pc:sldChg>
      <pc:sldChg chg="modSp mod">
        <pc:chgData name="瑀婕 陳" userId="c176ebd2e60a71ab" providerId="LiveId" clId="{08C5995C-6092-4CB3-8947-E34F07B5BCB2}" dt="2022-10-12T03:45:30.586" v="6" actId="1076"/>
        <pc:sldMkLst>
          <pc:docMk/>
          <pc:sldMk cId="1199393370" sldId="342"/>
        </pc:sldMkLst>
        <pc:spChg chg="mod">
          <ac:chgData name="瑀婕 陳" userId="c176ebd2e60a71ab" providerId="LiveId" clId="{08C5995C-6092-4CB3-8947-E34F07B5BCB2}" dt="2022-10-12T03:45:30.586" v="6" actId="1076"/>
          <ac:spMkLst>
            <pc:docMk/>
            <pc:sldMk cId="1199393370" sldId="342"/>
            <ac:spMk id="3" creationId="{9EFDF8B2-AD69-1A35-BE10-644BADD318C9}"/>
          </ac:spMkLst>
        </pc:spChg>
      </pc:sldChg>
      <pc:sldChg chg="modSp mod">
        <pc:chgData name="瑀婕 陳" userId="c176ebd2e60a71ab" providerId="LiveId" clId="{08C5995C-6092-4CB3-8947-E34F07B5BCB2}" dt="2022-10-12T03:45:24.028" v="5" actId="1076"/>
        <pc:sldMkLst>
          <pc:docMk/>
          <pc:sldMk cId="3815048474" sldId="344"/>
        </pc:sldMkLst>
        <pc:spChg chg="mod">
          <ac:chgData name="瑀婕 陳" userId="c176ebd2e60a71ab" providerId="LiveId" clId="{08C5995C-6092-4CB3-8947-E34F07B5BCB2}" dt="2022-10-12T03:45:24.028" v="5" actId="1076"/>
          <ac:spMkLst>
            <pc:docMk/>
            <pc:sldMk cId="3815048474" sldId="344"/>
            <ac:spMk id="3" creationId="{9EFDF8B2-AD69-1A35-BE10-644BADD318C9}"/>
          </ac:spMkLst>
        </pc:spChg>
      </pc:sldChg>
      <pc:sldChg chg="modSp add mod">
        <pc:chgData name="瑀婕 陳" userId="c176ebd2e60a71ab" providerId="LiveId" clId="{08C5995C-6092-4CB3-8947-E34F07B5BCB2}" dt="2022-10-13T15:29:19.708" v="703" actId="27636"/>
        <pc:sldMkLst>
          <pc:docMk/>
          <pc:sldMk cId="11495130" sldId="345"/>
        </pc:sldMkLst>
        <pc:spChg chg="mod">
          <ac:chgData name="瑀婕 陳" userId="c176ebd2e60a71ab" providerId="LiveId" clId="{08C5995C-6092-4CB3-8947-E34F07B5BCB2}" dt="2022-10-13T15:29:19.708" v="703" actId="27636"/>
          <ac:spMkLst>
            <pc:docMk/>
            <pc:sldMk cId="11495130" sldId="345"/>
            <ac:spMk id="3" creationId="{A463C75B-B121-4716-9B0B-ECB4A3338C31}"/>
          </ac:spMkLst>
        </pc:spChg>
      </pc:sldChg>
      <pc:sldChg chg="add del">
        <pc:chgData name="瑀婕 陳" userId="c176ebd2e60a71ab" providerId="LiveId" clId="{08C5995C-6092-4CB3-8947-E34F07B5BCB2}" dt="2022-10-13T08:19:47.367" v="441" actId="47"/>
        <pc:sldMkLst>
          <pc:docMk/>
          <pc:sldMk cId="1563805271" sldId="346"/>
        </pc:sldMkLst>
      </pc:sldChg>
      <pc:sldChg chg="add del">
        <pc:chgData name="瑀婕 陳" userId="c176ebd2e60a71ab" providerId="LiveId" clId="{08C5995C-6092-4CB3-8947-E34F07B5BCB2}" dt="2022-10-13T08:19:47.921" v="442" actId="47"/>
        <pc:sldMkLst>
          <pc:docMk/>
          <pc:sldMk cId="1829864218" sldId="347"/>
        </pc:sldMkLst>
      </pc:sldChg>
      <pc:sldChg chg="addSp modSp add mod modNotesTx">
        <pc:chgData name="瑀婕 陳" userId="c176ebd2e60a71ab" providerId="LiveId" clId="{08C5995C-6092-4CB3-8947-E34F07B5BCB2}" dt="2022-10-20T20:54:55.381" v="4699" actId="20577"/>
        <pc:sldMkLst>
          <pc:docMk/>
          <pc:sldMk cId="2266691496" sldId="348"/>
        </pc:sldMkLst>
        <pc:spChg chg="mod">
          <ac:chgData name="瑀婕 陳" userId="c176ebd2e60a71ab" providerId="LiveId" clId="{08C5995C-6092-4CB3-8947-E34F07B5BCB2}" dt="2022-10-20T19:58:45.223" v="4393" actId="20577"/>
          <ac:spMkLst>
            <pc:docMk/>
            <pc:sldMk cId="2266691496" sldId="348"/>
            <ac:spMk id="2" creationId="{4C7EB8D9-F800-425C-A1B9-FA99CA51624B}"/>
          </ac:spMkLst>
        </pc:spChg>
        <pc:spChg chg="mod">
          <ac:chgData name="瑀婕 陳" userId="c176ebd2e60a71ab" providerId="LiveId" clId="{08C5995C-6092-4CB3-8947-E34F07B5BCB2}" dt="2022-10-20T20:03:16.124" v="4543" actId="403"/>
          <ac:spMkLst>
            <pc:docMk/>
            <pc:sldMk cId="2266691496" sldId="348"/>
            <ac:spMk id="3" creationId="{A463C75B-B121-4716-9B0B-ECB4A3338C31}"/>
          </ac:spMkLst>
        </pc:spChg>
        <pc:grpChg chg="add mod">
          <ac:chgData name="瑀婕 陳" userId="c176ebd2e60a71ab" providerId="LiveId" clId="{08C5995C-6092-4CB3-8947-E34F07B5BCB2}" dt="2022-10-20T20:03:13.041" v="4542" actId="1076"/>
          <ac:grpSpMkLst>
            <pc:docMk/>
            <pc:sldMk cId="2266691496" sldId="348"/>
            <ac:grpSpMk id="8" creationId="{4B6048F3-59A2-037E-29EB-FEE0D6409CFE}"/>
          </ac:grpSpMkLst>
        </pc:grpChg>
        <pc:picChg chg="add mod modCrop">
          <ac:chgData name="瑀婕 陳" userId="c176ebd2e60a71ab" providerId="LiveId" clId="{08C5995C-6092-4CB3-8947-E34F07B5BCB2}" dt="2022-10-20T20:00:45.178" v="4483" actId="164"/>
          <ac:picMkLst>
            <pc:docMk/>
            <pc:sldMk cId="2266691496" sldId="348"/>
            <ac:picMk id="5" creationId="{8D816006-139A-12A6-CF9E-1B53598C9B2C}"/>
          </ac:picMkLst>
        </pc:picChg>
        <pc:picChg chg="add mod modCrop">
          <ac:chgData name="瑀婕 陳" userId="c176ebd2e60a71ab" providerId="LiveId" clId="{08C5995C-6092-4CB3-8947-E34F07B5BCB2}" dt="2022-10-20T20:00:45.178" v="4483" actId="164"/>
          <ac:picMkLst>
            <pc:docMk/>
            <pc:sldMk cId="2266691496" sldId="348"/>
            <ac:picMk id="7" creationId="{2A57BE39-F0D8-269E-410A-D09742C87E56}"/>
          </ac:picMkLst>
        </pc:picChg>
      </pc:sldChg>
      <pc:sldChg chg="addSp delSp modSp add del mod">
        <pc:chgData name="瑀婕 陳" userId="c176ebd2e60a71ab" providerId="LiveId" clId="{08C5995C-6092-4CB3-8947-E34F07B5BCB2}" dt="2022-10-20T20:54:44.512" v="4659" actId="47"/>
        <pc:sldMkLst>
          <pc:docMk/>
          <pc:sldMk cId="828295796" sldId="349"/>
        </pc:sldMkLst>
        <pc:spChg chg="mod">
          <ac:chgData name="瑀婕 陳" userId="c176ebd2e60a71ab" providerId="LiveId" clId="{08C5995C-6092-4CB3-8947-E34F07B5BCB2}" dt="2022-10-20T20:03:27.293" v="4557" actId="20577"/>
          <ac:spMkLst>
            <pc:docMk/>
            <pc:sldMk cId="828295796" sldId="349"/>
            <ac:spMk id="2" creationId="{4C7EB8D9-F800-425C-A1B9-FA99CA51624B}"/>
          </ac:spMkLst>
        </pc:spChg>
        <pc:spChg chg="add del mod">
          <ac:chgData name="瑀婕 陳" userId="c176ebd2e60a71ab" providerId="LiveId" clId="{08C5995C-6092-4CB3-8947-E34F07B5BCB2}" dt="2022-10-20T20:03:58.718" v="4564" actId="22"/>
          <ac:spMkLst>
            <pc:docMk/>
            <pc:sldMk cId="828295796" sldId="349"/>
            <ac:spMk id="3" creationId="{A463C75B-B121-4716-9B0B-ECB4A3338C31}"/>
          </ac:spMkLst>
        </pc:spChg>
        <pc:grpChg chg="add mod">
          <ac:chgData name="瑀婕 陳" userId="c176ebd2e60a71ab" providerId="LiveId" clId="{08C5995C-6092-4CB3-8947-E34F07B5BCB2}" dt="2022-10-20T20:04:18.888" v="4658" actId="14100"/>
          <ac:grpSpMkLst>
            <pc:docMk/>
            <pc:sldMk cId="828295796" sldId="349"/>
            <ac:grpSpMk id="12" creationId="{348AB322-3625-3CC3-7CC7-87760EF1741B}"/>
          </ac:grpSpMkLst>
        </pc:grpChg>
        <pc:picChg chg="add del mod ord">
          <ac:chgData name="瑀婕 陳" userId="c176ebd2e60a71ab" providerId="LiveId" clId="{08C5995C-6092-4CB3-8947-E34F07B5BCB2}" dt="2022-10-20T20:03:48.915" v="4560" actId="22"/>
          <ac:picMkLst>
            <pc:docMk/>
            <pc:sldMk cId="828295796" sldId="349"/>
            <ac:picMk id="5" creationId="{EDAE5117-B73F-BF84-299E-FDF94A616DBB}"/>
          </ac:picMkLst>
        </pc:picChg>
        <pc:picChg chg="add mod modCrop">
          <ac:chgData name="瑀婕 陳" userId="c176ebd2e60a71ab" providerId="LiveId" clId="{08C5995C-6092-4CB3-8947-E34F07B5BCB2}" dt="2022-10-20T20:04:16.082" v="4657" actId="164"/>
          <ac:picMkLst>
            <pc:docMk/>
            <pc:sldMk cId="828295796" sldId="349"/>
            <ac:picMk id="7" creationId="{F94B25E9-F9E9-C991-CF55-DE499F6BD6A8}"/>
          </ac:picMkLst>
        </pc:picChg>
        <pc:picChg chg="add del mod ord">
          <ac:chgData name="瑀婕 陳" userId="c176ebd2e60a71ab" providerId="LiveId" clId="{08C5995C-6092-4CB3-8947-E34F07B5BCB2}" dt="2022-10-20T20:03:58.718" v="4564" actId="22"/>
          <ac:picMkLst>
            <pc:docMk/>
            <pc:sldMk cId="828295796" sldId="349"/>
            <ac:picMk id="9" creationId="{0173A7AA-C7A8-CA47-CD71-A9ED87546059}"/>
          </ac:picMkLst>
        </pc:picChg>
        <pc:picChg chg="add mod modCrop">
          <ac:chgData name="瑀婕 陳" userId="c176ebd2e60a71ab" providerId="LiveId" clId="{08C5995C-6092-4CB3-8947-E34F07B5BCB2}" dt="2022-10-20T20:04:16.082" v="4657" actId="164"/>
          <ac:picMkLst>
            <pc:docMk/>
            <pc:sldMk cId="828295796" sldId="349"/>
            <ac:picMk id="11" creationId="{66F56438-F826-E277-84A2-22F2C3B981C2}"/>
          </ac:picMkLst>
        </pc:picChg>
      </pc:sldChg>
      <pc:sldChg chg="addSp modSp add del mod">
        <pc:chgData name="瑀婕 陳" userId="c176ebd2e60a71ab" providerId="LiveId" clId="{08C5995C-6092-4CB3-8947-E34F07B5BCB2}" dt="2022-10-20T21:00:05.028" v="4873" actId="1076"/>
        <pc:sldMkLst>
          <pc:docMk/>
          <pc:sldMk cId="113264859" sldId="350"/>
        </pc:sldMkLst>
        <pc:spChg chg="mod">
          <ac:chgData name="瑀婕 陳" userId="c176ebd2e60a71ab" providerId="LiveId" clId="{08C5995C-6092-4CB3-8947-E34F07B5BCB2}" dt="2022-10-20T20:56:45.380" v="4715" actId="20577"/>
          <ac:spMkLst>
            <pc:docMk/>
            <pc:sldMk cId="113264859" sldId="350"/>
            <ac:spMk id="2" creationId="{4C7EB8D9-F800-425C-A1B9-FA99CA51624B}"/>
          </ac:spMkLst>
        </pc:spChg>
        <pc:spChg chg="mod">
          <ac:chgData name="瑀婕 陳" userId="c176ebd2e60a71ab" providerId="LiveId" clId="{08C5995C-6092-4CB3-8947-E34F07B5BCB2}" dt="2022-10-20T20:59:39.137" v="4869"/>
          <ac:spMkLst>
            <pc:docMk/>
            <pc:sldMk cId="113264859" sldId="350"/>
            <ac:spMk id="3" creationId="{A463C75B-B121-4716-9B0B-ECB4A3338C31}"/>
          </ac:spMkLst>
        </pc:spChg>
        <pc:picChg chg="add mod">
          <ac:chgData name="瑀婕 陳" userId="c176ebd2e60a71ab" providerId="LiveId" clId="{08C5995C-6092-4CB3-8947-E34F07B5BCB2}" dt="2022-10-20T21:00:05.028" v="4873" actId="1076"/>
          <ac:picMkLst>
            <pc:docMk/>
            <pc:sldMk cId="113264859" sldId="350"/>
            <ac:picMk id="5" creationId="{4E6E4CF7-2E34-D279-496F-39001CF49BD9}"/>
          </ac:picMkLst>
        </pc:picChg>
      </pc:sldChg>
      <pc:sldChg chg="add del">
        <pc:chgData name="瑀婕 陳" userId="c176ebd2e60a71ab" providerId="LiveId" clId="{08C5995C-6092-4CB3-8947-E34F07B5BCB2}" dt="2022-10-12T03:48:13.612" v="51"/>
        <pc:sldMkLst>
          <pc:docMk/>
          <pc:sldMk cId="75446381" sldId="351"/>
        </pc:sldMkLst>
      </pc:sldChg>
      <pc:sldChg chg="addSp modSp add mod modNotesTx">
        <pc:chgData name="瑀婕 陳" userId="c176ebd2e60a71ab" providerId="LiveId" clId="{08C5995C-6092-4CB3-8947-E34F07B5BCB2}" dt="2022-10-13T22:15:25.431" v="2817" actId="20577"/>
        <pc:sldMkLst>
          <pc:docMk/>
          <pc:sldMk cId="3804563224" sldId="351"/>
        </pc:sldMkLst>
        <pc:spChg chg="mod">
          <ac:chgData name="瑀婕 陳" userId="c176ebd2e60a71ab" providerId="LiveId" clId="{08C5995C-6092-4CB3-8947-E34F07B5BCB2}" dt="2022-10-13T18:41:02.729" v="1308" actId="20577"/>
          <ac:spMkLst>
            <pc:docMk/>
            <pc:sldMk cId="3804563224" sldId="351"/>
            <ac:spMk id="2" creationId="{4C7EB8D9-F800-425C-A1B9-FA99CA51624B}"/>
          </ac:spMkLst>
        </pc:spChg>
        <pc:spChg chg="mod">
          <ac:chgData name="瑀婕 陳" userId="c176ebd2e60a71ab" providerId="LiveId" clId="{08C5995C-6092-4CB3-8947-E34F07B5BCB2}" dt="2022-10-13T22:15:25.431" v="2817" actId="20577"/>
          <ac:spMkLst>
            <pc:docMk/>
            <pc:sldMk cId="3804563224" sldId="351"/>
            <ac:spMk id="3" creationId="{A463C75B-B121-4716-9B0B-ECB4A3338C31}"/>
          </ac:spMkLst>
        </pc:spChg>
        <pc:picChg chg="add mod">
          <ac:chgData name="瑀婕 陳" userId="c176ebd2e60a71ab" providerId="LiveId" clId="{08C5995C-6092-4CB3-8947-E34F07B5BCB2}" dt="2022-10-13T22:14:48.837" v="2777" actId="1076"/>
          <ac:picMkLst>
            <pc:docMk/>
            <pc:sldMk cId="3804563224" sldId="351"/>
            <ac:picMk id="5" creationId="{E8910ED9-8CF1-1AB0-1198-27D33E1920E1}"/>
          </ac:picMkLst>
        </pc:picChg>
        <pc:picChg chg="add mod">
          <ac:chgData name="瑀婕 陳" userId="c176ebd2e60a71ab" providerId="LiveId" clId="{08C5995C-6092-4CB3-8947-E34F07B5BCB2}" dt="2022-10-13T22:14:50.801" v="2778" actId="1076"/>
          <ac:picMkLst>
            <pc:docMk/>
            <pc:sldMk cId="3804563224" sldId="351"/>
            <ac:picMk id="7" creationId="{98185634-CBCC-39EF-7DC8-4785BA71897C}"/>
          </ac:picMkLst>
        </pc:picChg>
      </pc:sldChg>
      <pc:sldChg chg="add del">
        <pc:chgData name="瑀婕 陳" userId="c176ebd2e60a71ab" providerId="LiveId" clId="{08C5995C-6092-4CB3-8947-E34F07B5BCB2}" dt="2022-10-12T03:48:12.852" v="50"/>
        <pc:sldMkLst>
          <pc:docMk/>
          <pc:sldMk cId="867529742" sldId="352"/>
        </pc:sldMkLst>
      </pc:sldChg>
      <pc:sldChg chg="addSp modSp add mod modNotesTx">
        <pc:chgData name="瑀婕 陳" userId="c176ebd2e60a71ab" providerId="LiveId" clId="{08C5995C-6092-4CB3-8947-E34F07B5BCB2}" dt="2022-10-13T22:08:09.999" v="2534" actId="20577"/>
        <pc:sldMkLst>
          <pc:docMk/>
          <pc:sldMk cId="1901661507" sldId="352"/>
        </pc:sldMkLst>
        <pc:spChg chg="mod">
          <ac:chgData name="瑀婕 陳" userId="c176ebd2e60a71ab" providerId="LiveId" clId="{08C5995C-6092-4CB3-8947-E34F07B5BCB2}" dt="2022-10-13T18:49:37.130" v="1461" actId="20577"/>
          <ac:spMkLst>
            <pc:docMk/>
            <pc:sldMk cId="1901661507" sldId="352"/>
            <ac:spMk id="2" creationId="{4C7EB8D9-F800-425C-A1B9-FA99CA51624B}"/>
          </ac:spMkLst>
        </pc:spChg>
        <pc:spChg chg="mod">
          <ac:chgData name="瑀婕 陳" userId="c176ebd2e60a71ab" providerId="LiveId" clId="{08C5995C-6092-4CB3-8947-E34F07B5BCB2}" dt="2022-10-13T22:08:09.999" v="2534" actId="20577"/>
          <ac:spMkLst>
            <pc:docMk/>
            <pc:sldMk cId="1901661507" sldId="352"/>
            <ac:spMk id="3" creationId="{A463C75B-B121-4716-9B0B-ECB4A3338C31}"/>
          </ac:spMkLst>
        </pc:spChg>
        <pc:spChg chg="add mod">
          <ac:chgData name="瑀婕 陳" userId="c176ebd2e60a71ab" providerId="LiveId" clId="{08C5995C-6092-4CB3-8947-E34F07B5BCB2}" dt="2022-10-13T21:05:25.273" v="1724" actId="164"/>
          <ac:spMkLst>
            <pc:docMk/>
            <pc:sldMk cId="1901661507" sldId="352"/>
            <ac:spMk id="10" creationId="{08D26510-0275-1536-7D06-FFB1038A6E9B}"/>
          </ac:spMkLst>
        </pc:spChg>
        <pc:spChg chg="add mod">
          <ac:chgData name="瑀婕 陳" userId="c176ebd2e60a71ab" providerId="LiveId" clId="{08C5995C-6092-4CB3-8947-E34F07B5BCB2}" dt="2022-10-13T21:05:46.280" v="1736" actId="164"/>
          <ac:spMkLst>
            <pc:docMk/>
            <pc:sldMk cId="1901661507" sldId="352"/>
            <ac:spMk id="12" creationId="{4E647482-252D-D252-E1E5-68EDFFF9F298}"/>
          </ac:spMkLst>
        </pc:spChg>
        <pc:spChg chg="add mod">
          <ac:chgData name="瑀婕 陳" userId="c176ebd2e60a71ab" providerId="LiveId" clId="{08C5995C-6092-4CB3-8947-E34F07B5BCB2}" dt="2022-10-13T21:05:56.221" v="1756" actId="164"/>
          <ac:spMkLst>
            <pc:docMk/>
            <pc:sldMk cId="1901661507" sldId="352"/>
            <ac:spMk id="14" creationId="{78DEE09C-B950-ADD0-F1FA-D72771B39BC4}"/>
          </ac:spMkLst>
        </pc:spChg>
        <pc:grpChg chg="add mod">
          <ac:chgData name="瑀婕 陳" userId="c176ebd2e60a71ab" providerId="LiveId" clId="{08C5995C-6092-4CB3-8947-E34F07B5BCB2}" dt="2022-10-13T21:44:21.582" v="1847" actId="1076"/>
          <ac:grpSpMkLst>
            <pc:docMk/>
            <pc:sldMk cId="1901661507" sldId="352"/>
            <ac:grpSpMk id="11" creationId="{ECAE48DB-BB7C-54DA-8CE2-F7982E6B2B96}"/>
          </ac:grpSpMkLst>
        </pc:grpChg>
        <pc:grpChg chg="add mod">
          <ac:chgData name="瑀婕 陳" userId="c176ebd2e60a71ab" providerId="LiveId" clId="{08C5995C-6092-4CB3-8947-E34F07B5BCB2}" dt="2022-10-13T21:44:24.317" v="1848" actId="1076"/>
          <ac:grpSpMkLst>
            <pc:docMk/>
            <pc:sldMk cId="1901661507" sldId="352"/>
            <ac:grpSpMk id="13" creationId="{70AABCFD-0912-1B3B-4239-D138E43E5084}"/>
          </ac:grpSpMkLst>
        </pc:grpChg>
        <pc:grpChg chg="add mod">
          <ac:chgData name="瑀婕 陳" userId="c176ebd2e60a71ab" providerId="LiveId" clId="{08C5995C-6092-4CB3-8947-E34F07B5BCB2}" dt="2022-10-13T21:44:26.545" v="1849" actId="1076"/>
          <ac:grpSpMkLst>
            <pc:docMk/>
            <pc:sldMk cId="1901661507" sldId="352"/>
            <ac:grpSpMk id="15" creationId="{5B1462F3-0BAC-DB04-0E54-071AD566F3DD}"/>
          </ac:grpSpMkLst>
        </pc:grpChg>
        <pc:picChg chg="add mod">
          <ac:chgData name="瑀婕 陳" userId="c176ebd2e60a71ab" providerId="LiveId" clId="{08C5995C-6092-4CB3-8947-E34F07B5BCB2}" dt="2022-10-13T21:05:25.273" v="1724" actId="164"/>
          <ac:picMkLst>
            <pc:docMk/>
            <pc:sldMk cId="1901661507" sldId="352"/>
            <ac:picMk id="5" creationId="{0358984D-569C-A5A4-8653-24AFF74187F7}"/>
          </ac:picMkLst>
        </pc:picChg>
        <pc:picChg chg="add mod">
          <ac:chgData name="瑀婕 陳" userId="c176ebd2e60a71ab" providerId="LiveId" clId="{08C5995C-6092-4CB3-8947-E34F07B5BCB2}" dt="2022-10-13T21:05:46.280" v="1736" actId="164"/>
          <ac:picMkLst>
            <pc:docMk/>
            <pc:sldMk cId="1901661507" sldId="352"/>
            <ac:picMk id="7" creationId="{1176F8A1-BF59-4E8E-5581-9D4728F3FD44}"/>
          </ac:picMkLst>
        </pc:picChg>
        <pc:picChg chg="add mod">
          <ac:chgData name="瑀婕 陳" userId="c176ebd2e60a71ab" providerId="LiveId" clId="{08C5995C-6092-4CB3-8947-E34F07B5BCB2}" dt="2022-10-13T21:05:56.221" v="1756" actId="164"/>
          <ac:picMkLst>
            <pc:docMk/>
            <pc:sldMk cId="1901661507" sldId="352"/>
            <ac:picMk id="9" creationId="{330D903C-4567-4371-DDAD-F14DC3BDF233}"/>
          </ac:picMkLst>
        </pc:picChg>
      </pc:sldChg>
      <pc:sldChg chg="add del">
        <pc:chgData name="瑀婕 陳" userId="c176ebd2e60a71ab" providerId="LiveId" clId="{08C5995C-6092-4CB3-8947-E34F07B5BCB2}" dt="2022-10-12T03:48:12.635" v="49"/>
        <pc:sldMkLst>
          <pc:docMk/>
          <pc:sldMk cId="1087548481" sldId="353"/>
        </pc:sldMkLst>
      </pc:sldChg>
      <pc:sldChg chg="addSp modSp add mod modNotesTx">
        <pc:chgData name="瑀婕 陳" userId="c176ebd2e60a71ab" providerId="LiveId" clId="{08C5995C-6092-4CB3-8947-E34F07B5BCB2}" dt="2022-10-13T22:00:01.623" v="2301" actId="166"/>
        <pc:sldMkLst>
          <pc:docMk/>
          <pc:sldMk cId="1507873652" sldId="353"/>
        </pc:sldMkLst>
        <pc:spChg chg="mod">
          <ac:chgData name="瑀婕 陳" userId="c176ebd2e60a71ab" providerId="LiveId" clId="{08C5995C-6092-4CB3-8947-E34F07B5BCB2}" dt="2022-10-13T21:50:39.187" v="2108" actId="5793"/>
          <ac:spMkLst>
            <pc:docMk/>
            <pc:sldMk cId="1507873652" sldId="353"/>
            <ac:spMk id="3" creationId="{A463C75B-B121-4716-9B0B-ECB4A3338C31}"/>
          </ac:spMkLst>
        </pc:spChg>
        <pc:picChg chg="add mod">
          <ac:chgData name="瑀婕 陳" userId="c176ebd2e60a71ab" providerId="LiveId" clId="{08C5995C-6092-4CB3-8947-E34F07B5BCB2}" dt="2022-10-13T21:54:39.017" v="2269" actId="1076"/>
          <ac:picMkLst>
            <pc:docMk/>
            <pc:sldMk cId="1507873652" sldId="353"/>
            <ac:picMk id="5" creationId="{BAB587E8-5886-3ACA-D775-09012950C6D1}"/>
          </ac:picMkLst>
        </pc:picChg>
        <pc:picChg chg="add mod">
          <ac:chgData name="瑀婕 陳" userId="c176ebd2e60a71ab" providerId="LiveId" clId="{08C5995C-6092-4CB3-8947-E34F07B5BCB2}" dt="2022-10-13T21:55:18.006" v="2275" actId="14100"/>
          <ac:picMkLst>
            <pc:docMk/>
            <pc:sldMk cId="1507873652" sldId="353"/>
            <ac:picMk id="7" creationId="{6CA72D24-B537-B429-C6D2-195038D40BC1}"/>
          </ac:picMkLst>
        </pc:picChg>
        <pc:picChg chg="add mod ord">
          <ac:chgData name="瑀婕 陳" userId="c176ebd2e60a71ab" providerId="LiveId" clId="{08C5995C-6092-4CB3-8947-E34F07B5BCB2}" dt="2022-10-13T22:00:01.623" v="2301" actId="166"/>
          <ac:picMkLst>
            <pc:docMk/>
            <pc:sldMk cId="1507873652" sldId="353"/>
            <ac:picMk id="9" creationId="{183739A6-78E7-8DCC-1298-8668657003A6}"/>
          </ac:picMkLst>
        </pc:picChg>
        <pc:picChg chg="add mod">
          <ac:chgData name="瑀婕 陳" userId="c176ebd2e60a71ab" providerId="LiveId" clId="{08C5995C-6092-4CB3-8947-E34F07B5BCB2}" dt="2022-10-13T21:59:55.109" v="2298" actId="1076"/>
          <ac:picMkLst>
            <pc:docMk/>
            <pc:sldMk cId="1507873652" sldId="353"/>
            <ac:picMk id="11" creationId="{A6128FB6-4A3B-3463-2E62-E70871BF2D45}"/>
          </ac:picMkLst>
        </pc:picChg>
        <pc:picChg chg="add mod ord">
          <ac:chgData name="瑀婕 陳" userId="c176ebd2e60a71ab" providerId="LiveId" clId="{08C5995C-6092-4CB3-8947-E34F07B5BCB2}" dt="2022-10-13T21:59:59.229" v="2300" actId="166"/>
          <ac:picMkLst>
            <pc:docMk/>
            <pc:sldMk cId="1507873652" sldId="353"/>
            <ac:picMk id="13" creationId="{BCCFD308-54CE-C75C-052D-9F8CDA248D50}"/>
          </ac:picMkLst>
        </pc:picChg>
        <pc:picChg chg="add mod">
          <ac:chgData name="瑀婕 陳" userId="c176ebd2e60a71ab" providerId="LiveId" clId="{08C5995C-6092-4CB3-8947-E34F07B5BCB2}" dt="2022-10-13T21:59:56.252" v="2299" actId="1076"/>
          <ac:picMkLst>
            <pc:docMk/>
            <pc:sldMk cId="1507873652" sldId="353"/>
            <ac:picMk id="15" creationId="{CCEC7011-98BB-DE2A-9BEF-C510E8E6530A}"/>
          </ac:picMkLst>
        </pc:picChg>
      </pc:sldChg>
      <pc:sldChg chg="addSp delSp modSp add mod modNotesTx">
        <pc:chgData name="瑀婕 陳" userId="c176ebd2e60a71ab" providerId="LiveId" clId="{08C5995C-6092-4CB3-8947-E34F07B5BCB2}" dt="2022-10-20T20:01:20.991" v="4486" actId="403"/>
        <pc:sldMkLst>
          <pc:docMk/>
          <pc:sldMk cId="470305204" sldId="354"/>
        </pc:sldMkLst>
        <pc:spChg chg="mod">
          <ac:chgData name="瑀婕 陳" userId="c176ebd2e60a71ab" providerId="LiveId" clId="{08C5995C-6092-4CB3-8947-E34F07B5BCB2}" dt="2022-10-13T22:28:01.936" v="3717" actId="20577"/>
          <ac:spMkLst>
            <pc:docMk/>
            <pc:sldMk cId="470305204" sldId="354"/>
            <ac:spMk id="2" creationId="{4C7EB8D9-F800-425C-A1B9-FA99CA51624B}"/>
          </ac:spMkLst>
        </pc:spChg>
        <pc:spChg chg="mod">
          <ac:chgData name="瑀婕 陳" userId="c176ebd2e60a71ab" providerId="LiveId" clId="{08C5995C-6092-4CB3-8947-E34F07B5BCB2}" dt="2022-10-20T20:01:20.991" v="4486" actId="403"/>
          <ac:spMkLst>
            <pc:docMk/>
            <pc:sldMk cId="470305204" sldId="354"/>
            <ac:spMk id="3" creationId="{A463C75B-B121-4716-9B0B-ECB4A3338C31}"/>
          </ac:spMkLst>
        </pc:spChg>
        <pc:picChg chg="add del mod">
          <ac:chgData name="瑀婕 陳" userId="c176ebd2e60a71ab" providerId="LiveId" clId="{08C5995C-6092-4CB3-8947-E34F07B5BCB2}" dt="2022-10-13T22:33:25.652" v="4034" actId="478"/>
          <ac:picMkLst>
            <pc:docMk/>
            <pc:sldMk cId="470305204" sldId="354"/>
            <ac:picMk id="5" creationId="{01DB4BFC-8943-9FB0-76DE-07796ED21928}"/>
          </ac:picMkLst>
        </pc:picChg>
      </pc:sldChg>
      <pc:sldChg chg="add del">
        <pc:chgData name="瑀婕 陳" userId="c176ebd2e60a71ab" providerId="LiveId" clId="{08C5995C-6092-4CB3-8947-E34F07B5BCB2}" dt="2022-10-12T03:48:12.445" v="48"/>
        <pc:sldMkLst>
          <pc:docMk/>
          <pc:sldMk cId="499127017" sldId="354"/>
        </pc:sldMkLst>
      </pc:sldChg>
      <pc:sldChg chg="add del">
        <pc:chgData name="瑀婕 陳" userId="c176ebd2e60a71ab" providerId="LiveId" clId="{08C5995C-6092-4CB3-8947-E34F07B5BCB2}" dt="2022-10-12T03:48:12.232" v="47"/>
        <pc:sldMkLst>
          <pc:docMk/>
          <pc:sldMk cId="1836150945" sldId="355"/>
        </pc:sldMkLst>
      </pc:sldChg>
      <pc:sldChg chg="addSp delSp modSp add mod">
        <pc:chgData name="瑀婕 陳" userId="c176ebd2e60a71ab" providerId="LiveId" clId="{08C5995C-6092-4CB3-8947-E34F07B5BCB2}" dt="2022-10-13T22:13:03.648" v="2721" actId="1076"/>
        <pc:sldMkLst>
          <pc:docMk/>
          <pc:sldMk cId="2601622361" sldId="355"/>
        </pc:sldMkLst>
        <pc:spChg chg="mod">
          <ac:chgData name="瑀婕 陳" userId="c176ebd2e60a71ab" providerId="LiveId" clId="{08C5995C-6092-4CB3-8947-E34F07B5BCB2}" dt="2022-10-13T22:10:10.945" v="2683" actId="20577"/>
          <ac:spMkLst>
            <pc:docMk/>
            <pc:sldMk cId="2601622361" sldId="355"/>
            <ac:spMk id="3" creationId="{A463C75B-B121-4716-9B0B-ECB4A3338C31}"/>
          </ac:spMkLst>
        </pc:spChg>
        <pc:spChg chg="add del">
          <ac:chgData name="瑀婕 陳" userId="c176ebd2e60a71ab" providerId="LiveId" clId="{08C5995C-6092-4CB3-8947-E34F07B5BCB2}" dt="2022-10-13T22:08:23.767" v="2536" actId="22"/>
          <ac:spMkLst>
            <pc:docMk/>
            <pc:sldMk cId="2601622361" sldId="355"/>
            <ac:spMk id="5" creationId="{6AC47BD9-067B-1F4B-73F5-3316B55DB24E}"/>
          </ac:spMkLst>
        </pc:spChg>
        <pc:picChg chg="add mod">
          <ac:chgData name="瑀婕 陳" userId="c176ebd2e60a71ab" providerId="LiveId" clId="{08C5995C-6092-4CB3-8947-E34F07B5BCB2}" dt="2022-10-13T22:13:03.648" v="2721" actId="1076"/>
          <ac:picMkLst>
            <pc:docMk/>
            <pc:sldMk cId="2601622361" sldId="355"/>
            <ac:picMk id="6" creationId="{504E08D9-B6A6-0EF5-6A0C-3971D3F873E0}"/>
          </ac:picMkLst>
        </pc:picChg>
        <pc:picChg chg="add mod">
          <ac:chgData name="瑀婕 陳" userId="c176ebd2e60a71ab" providerId="LiveId" clId="{08C5995C-6092-4CB3-8947-E34F07B5BCB2}" dt="2022-10-13T22:13:03.648" v="2721" actId="1076"/>
          <ac:picMkLst>
            <pc:docMk/>
            <pc:sldMk cId="2601622361" sldId="355"/>
            <ac:picMk id="8" creationId="{2F0CAC9F-78C3-721A-28FF-D49BDB6AD38A}"/>
          </ac:picMkLst>
        </pc:picChg>
        <pc:picChg chg="add mod">
          <ac:chgData name="瑀婕 陳" userId="c176ebd2e60a71ab" providerId="LiveId" clId="{08C5995C-6092-4CB3-8947-E34F07B5BCB2}" dt="2022-10-13T22:13:03.648" v="2721" actId="1076"/>
          <ac:picMkLst>
            <pc:docMk/>
            <pc:sldMk cId="2601622361" sldId="355"/>
            <ac:picMk id="10" creationId="{A1BFD571-9B9A-4097-C959-2BBA4946DBD6}"/>
          </ac:picMkLst>
        </pc:picChg>
        <pc:picChg chg="add mod">
          <ac:chgData name="瑀婕 陳" userId="c176ebd2e60a71ab" providerId="LiveId" clId="{08C5995C-6092-4CB3-8947-E34F07B5BCB2}" dt="2022-10-13T22:13:03.648" v="2721" actId="1076"/>
          <ac:picMkLst>
            <pc:docMk/>
            <pc:sldMk cId="2601622361" sldId="355"/>
            <ac:picMk id="12" creationId="{7DADF969-9061-C32F-1610-E854100812A1}"/>
          </ac:picMkLst>
        </pc:picChg>
        <pc:picChg chg="add mod">
          <ac:chgData name="瑀婕 陳" userId="c176ebd2e60a71ab" providerId="LiveId" clId="{08C5995C-6092-4CB3-8947-E34F07B5BCB2}" dt="2022-10-13T22:13:03.648" v="2721" actId="1076"/>
          <ac:picMkLst>
            <pc:docMk/>
            <pc:sldMk cId="2601622361" sldId="355"/>
            <ac:picMk id="14" creationId="{F7A8D3E6-7B2F-CAC6-5F13-D83F80978723}"/>
          </ac:picMkLst>
        </pc:picChg>
        <pc:picChg chg="add mod">
          <ac:chgData name="瑀婕 陳" userId="c176ebd2e60a71ab" providerId="LiveId" clId="{08C5995C-6092-4CB3-8947-E34F07B5BCB2}" dt="2022-10-13T22:13:03.648" v="2721" actId="1076"/>
          <ac:picMkLst>
            <pc:docMk/>
            <pc:sldMk cId="2601622361" sldId="355"/>
            <ac:picMk id="16" creationId="{3570706C-0732-38DF-7710-95C99368F305}"/>
          </ac:picMkLst>
        </pc:picChg>
      </pc:sldChg>
      <pc:sldChg chg="add del">
        <pc:chgData name="瑀婕 陳" userId="c176ebd2e60a71ab" providerId="LiveId" clId="{08C5995C-6092-4CB3-8947-E34F07B5BCB2}" dt="2022-10-20T21:33:57.603" v="5159" actId="47"/>
        <pc:sldMkLst>
          <pc:docMk/>
          <pc:sldMk cId="3092942958" sldId="356"/>
        </pc:sldMkLst>
      </pc:sldChg>
      <pc:sldChg chg="addSp delSp modSp add del mod">
        <pc:chgData name="瑀婕 陳" userId="c176ebd2e60a71ab" providerId="LiveId" clId="{08C5995C-6092-4CB3-8947-E34F07B5BCB2}" dt="2022-10-20T21:52:13.119" v="5344" actId="47"/>
        <pc:sldMkLst>
          <pc:docMk/>
          <pc:sldMk cId="2504761951" sldId="357"/>
        </pc:sldMkLst>
        <pc:spChg chg="del">
          <ac:chgData name="瑀婕 陳" userId="c176ebd2e60a71ab" providerId="LiveId" clId="{08C5995C-6092-4CB3-8947-E34F07B5BCB2}" dt="2022-10-13T04:48:57.507" v="118" actId="478"/>
          <ac:spMkLst>
            <pc:docMk/>
            <pc:sldMk cId="2504761951" sldId="357"/>
            <ac:spMk id="4" creationId="{01CF2266-705C-3580-2BCF-D336CB32FAA4}"/>
          </ac:spMkLst>
        </pc:spChg>
        <pc:spChg chg="del">
          <ac:chgData name="瑀婕 陳" userId="c176ebd2e60a71ab" providerId="LiveId" clId="{08C5995C-6092-4CB3-8947-E34F07B5BCB2}" dt="2022-10-13T04:48:50.250" v="115" actId="478"/>
          <ac:spMkLst>
            <pc:docMk/>
            <pc:sldMk cId="2504761951" sldId="357"/>
            <ac:spMk id="5" creationId="{F88AFF49-746F-47A2-AB75-980B2FBDF9A3}"/>
          </ac:spMkLst>
        </pc:spChg>
        <pc:spChg chg="mod">
          <ac:chgData name="瑀婕 陳" userId="c176ebd2e60a71ab" providerId="LiveId" clId="{08C5995C-6092-4CB3-8947-E34F07B5BCB2}" dt="2022-10-20T21:42:11.708" v="5265"/>
          <ac:spMkLst>
            <pc:docMk/>
            <pc:sldMk cId="2504761951" sldId="357"/>
            <ac:spMk id="7" creationId="{C20167DA-AEE1-4E47-B031-E768BA15BF13}"/>
          </ac:spMkLst>
        </pc:spChg>
        <pc:spChg chg="mod">
          <ac:chgData name="瑀婕 陳" userId="c176ebd2e60a71ab" providerId="LiveId" clId="{08C5995C-6092-4CB3-8947-E34F07B5BCB2}" dt="2022-10-20T21:42:11.708" v="5265"/>
          <ac:spMkLst>
            <pc:docMk/>
            <pc:sldMk cId="2504761951" sldId="357"/>
            <ac:spMk id="8" creationId="{B48AAA75-FD2F-190B-5439-D29B5F43F885}"/>
          </ac:spMkLst>
        </pc:spChg>
        <pc:spChg chg="mod">
          <ac:chgData name="瑀婕 陳" userId="c176ebd2e60a71ab" providerId="LiveId" clId="{08C5995C-6092-4CB3-8947-E34F07B5BCB2}" dt="2022-10-20T21:42:11.708" v="5265"/>
          <ac:spMkLst>
            <pc:docMk/>
            <pc:sldMk cId="2504761951" sldId="357"/>
            <ac:spMk id="9" creationId="{9E341104-65FA-1332-3339-AB346302B846}"/>
          </ac:spMkLst>
        </pc:spChg>
        <pc:spChg chg="mod">
          <ac:chgData name="瑀婕 陳" userId="c176ebd2e60a71ab" providerId="LiveId" clId="{08C5995C-6092-4CB3-8947-E34F07B5BCB2}" dt="2022-10-20T21:42:11.708" v="5265"/>
          <ac:spMkLst>
            <pc:docMk/>
            <pc:sldMk cId="2504761951" sldId="357"/>
            <ac:spMk id="10" creationId="{EAC2FF1B-C5FA-4049-BC21-B3CB505EEE2C}"/>
          </ac:spMkLst>
        </pc:spChg>
        <pc:spChg chg="del mod">
          <ac:chgData name="瑀婕 陳" userId="c176ebd2e60a71ab" providerId="LiveId" clId="{08C5995C-6092-4CB3-8947-E34F07B5BCB2}" dt="2022-10-13T04:46:34.865" v="83" actId="478"/>
          <ac:spMkLst>
            <pc:docMk/>
            <pc:sldMk cId="2504761951" sldId="357"/>
            <ac:spMk id="15" creationId="{E39438EB-1CF7-D9C0-F689-626FC87485D7}"/>
          </ac:spMkLst>
        </pc:spChg>
        <pc:spChg chg="del">
          <ac:chgData name="瑀婕 陳" userId="c176ebd2e60a71ab" providerId="LiveId" clId="{08C5995C-6092-4CB3-8947-E34F07B5BCB2}" dt="2022-10-13T04:48:48.585" v="114" actId="478"/>
          <ac:spMkLst>
            <pc:docMk/>
            <pc:sldMk cId="2504761951" sldId="357"/>
            <ac:spMk id="20" creationId="{0008EDFA-B735-BB43-F1FB-511E6B59A62F}"/>
          </ac:spMkLst>
        </pc:spChg>
        <pc:spChg chg="del">
          <ac:chgData name="瑀婕 陳" userId="c176ebd2e60a71ab" providerId="LiveId" clId="{08C5995C-6092-4CB3-8947-E34F07B5BCB2}" dt="2022-10-13T04:48:48.585" v="114" actId="478"/>
          <ac:spMkLst>
            <pc:docMk/>
            <pc:sldMk cId="2504761951" sldId="357"/>
            <ac:spMk id="51" creationId="{40D29A04-9856-789B-1317-03971C71A8A6}"/>
          </ac:spMkLst>
        </pc:spChg>
        <pc:spChg chg="del">
          <ac:chgData name="瑀婕 陳" userId="c176ebd2e60a71ab" providerId="LiveId" clId="{08C5995C-6092-4CB3-8947-E34F07B5BCB2}" dt="2022-10-13T04:48:48.585" v="114" actId="478"/>
          <ac:spMkLst>
            <pc:docMk/>
            <pc:sldMk cId="2504761951" sldId="357"/>
            <ac:spMk id="58" creationId="{283688FE-3094-2523-492A-5026C2D4E096}"/>
          </ac:spMkLst>
        </pc:spChg>
        <pc:spChg chg="del">
          <ac:chgData name="瑀婕 陳" userId="c176ebd2e60a71ab" providerId="LiveId" clId="{08C5995C-6092-4CB3-8947-E34F07B5BCB2}" dt="2022-10-13T04:46:25.989" v="80" actId="478"/>
          <ac:spMkLst>
            <pc:docMk/>
            <pc:sldMk cId="2504761951" sldId="357"/>
            <ac:spMk id="67" creationId="{BE9E881F-31F0-13CE-35F2-41F0FF8D100B}"/>
          </ac:spMkLst>
        </pc:spChg>
        <pc:spChg chg="del">
          <ac:chgData name="瑀婕 陳" userId="c176ebd2e60a71ab" providerId="LiveId" clId="{08C5995C-6092-4CB3-8947-E34F07B5BCB2}" dt="2022-10-13T04:46:25.989" v="80" actId="478"/>
          <ac:spMkLst>
            <pc:docMk/>
            <pc:sldMk cId="2504761951" sldId="357"/>
            <ac:spMk id="75" creationId="{1CEF61B5-FD53-7D34-ED34-8538DA3F5A17}"/>
          </ac:spMkLst>
        </pc:spChg>
        <pc:spChg chg="del">
          <ac:chgData name="瑀婕 陳" userId="c176ebd2e60a71ab" providerId="LiveId" clId="{08C5995C-6092-4CB3-8947-E34F07B5BCB2}" dt="2022-10-13T04:46:25.989" v="80" actId="478"/>
          <ac:spMkLst>
            <pc:docMk/>
            <pc:sldMk cId="2504761951" sldId="357"/>
            <ac:spMk id="76" creationId="{033685FA-7236-2E8E-8FD1-B75EBA0AE5E0}"/>
          </ac:spMkLst>
        </pc:spChg>
        <pc:spChg chg="del">
          <ac:chgData name="瑀婕 陳" userId="c176ebd2e60a71ab" providerId="LiveId" clId="{08C5995C-6092-4CB3-8947-E34F07B5BCB2}" dt="2022-10-13T04:46:25.989" v="80" actId="478"/>
          <ac:spMkLst>
            <pc:docMk/>
            <pc:sldMk cId="2504761951" sldId="357"/>
            <ac:spMk id="77" creationId="{F18F1FA0-37E0-8840-2659-123AEF6440A3}"/>
          </ac:spMkLst>
        </pc:spChg>
        <pc:grpChg chg="add mod">
          <ac:chgData name="瑀婕 陳" userId="c176ebd2e60a71ab" providerId="LiveId" clId="{08C5995C-6092-4CB3-8947-E34F07B5BCB2}" dt="2022-10-20T21:42:11.708" v="5265"/>
          <ac:grpSpMkLst>
            <pc:docMk/>
            <pc:sldMk cId="2504761951" sldId="357"/>
            <ac:grpSpMk id="4" creationId="{EF410600-CD89-C54A-E9DD-0C20861A830B}"/>
          </ac:grpSpMkLst>
        </pc:grpChg>
        <pc:grpChg chg="mod">
          <ac:chgData name="瑀婕 陳" userId="c176ebd2e60a71ab" providerId="LiveId" clId="{08C5995C-6092-4CB3-8947-E34F07B5BCB2}" dt="2022-10-20T21:42:11.708" v="5265"/>
          <ac:grpSpMkLst>
            <pc:docMk/>
            <pc:sldMk cId="2504761951" sldId="357"/>
            <ac:grpSpMk id="6" creationId="{8B66118B-8DBE-D34B-C387-BF83A0787FA6}"/>
          </ac:grpSpMkLst>
        </pc:grpChg>
        <pc:grpChg chg="del">
          <ac:chgData name="瑀婕 陳" userId="c176ebd2e60a71ab" providerId="LiveId" clId="{08C5995C-6092-4CB3-8947-E34F07B5BCB2}" dt="2022-10-13T04:46:23.173" v="79" actId="478"/>
          <ac:grpSpMkLst>
            <pc:docMk/>
            <pc:sldMk cId="2504761951" sldId="357"/>
            <ac:grpSpMk id="9" creationId="{2D196020-1161-772E-3A4D-903A2D8896A1}"/>
          </ac:grpSpMkLst>
        </pc:grpChg>
        <pc:grpChg chg="del">
          <ac:chgData name="瑀婕 陳" userId="c176ebd2e60a71ab" providerId="LiveId" clId="{08C5995C-6092-4CB3-8947-E34F07B5BCB2}" dt="2022-10-13T04:48:52.111" v="116" actId="478"/>
          <ac:grpSpMkLst>
            <pc:docMk/>
            <pc:sldMk cId="2504761951" sldId="357"/>
            <ac:grpSpMk id="10" creationId="{06081205-91D5-6DA0-005C-351306924E24}"/>
          </ac:grpSpMkLst>
        </pc:grpChg>
        <pc:grpChg chg="del">
          <ac:chgData name="瑀婕 陳" userId="c176ebd2e60a71ab" providerId="LiveId" clId="{08C5995C-6092-4CB3-8947-E34F07B5BCB2}" dt="2022-10-13T04:46:22.303" v="78" actId="478"/>
          <ac:grpSpMkLst>
            <pc:docMk/>
            <pc:sldMk cId="2504761951" sldId="357"/>
            <ac:grpSpMk id="22" creationId="{EF533157-8B86-79C7-EB0B-7CF32BCD1898}"/>
          </ac:grpSpMkLst>
        </pc:grpChg>
        <pc:grpChg chg="del">
          <ac:chgData name="瑀婕 陳" userId="c176ebd2e60a71ab" providerId="LiveId" clId="{08C5995C-6092-4CB3-8947-E34F07B5BCB2}" dt="2022-10-13T04:46:25.989" v="80" actId="478"/>
          <ac:grpSpMkLst>
            <pc:docMk/>
            <pc:sldMk cId="2504761951" sldId="357"/>
            <ac:grpSpMk id="27" creationId="{5A6D0282-6815-AE4A-E9DA-E1ED7EFCD757}"/>
          </ac:grpSpMkLst>
        </pc:grpChg>
        <pc:grpChg chg="del">
          <ac:chgData name="瑀婕 陳" userId="c176ebd2e60a71ab" providerId="LiveId" clId="{08C5995C-6092-4CB3-8947-E34F07B5BCB2}" dt="2022-10-13T04:46:25.989" v="80" actId="478"/>
          <ac:grpSpMkLst>
            <pc:docMk/>
            <pc:sldMk cId="2504761951" sldId="357"/>
            <ac:grpSpMk id="37" creationId="{29E7F71D-55B6-369B-7113-5C2C321AF1C7}"/>
          </ac:grpSpMkLst>
        </pc:grpChg>
        <pc:grpChg chg="del">
          <ac:chgData name="瑀婕 陳" userId="c176ebd2e60a71ab" providerId="LiveId" clId="{08C5995C-6092-4CB3-8947-E34F07B5BCB2}" dt="2022-10-13T04:46:25.989" v="80" actId="478"/>
          <ac:grpSpMkLst>
            <pc:docMk/>
            <pc:sldMk cId="2504761951" sldId="357"/>
            <ac:grpSpMk id="42" creationId="{A65EDB3A-DA8C-E8C8-F907-01CC870CF3B4}"/>
          </ac:grpSpMkLst>
        </pc:grpChg>
        <pc:grpChg chg="add mod">
          <ac:chgData name="瑀婕 陳" userId="c176ebd2e60a71ab" providerId="LiveId" clId="{08C5995C-6092-4CB3-8947-E34F07B5BCB2}" dt="2022-10-13T04:48:36.315" v="111" actId="1076"/>
          <ac:grpSpMkLst>
            <pc:docMk/>
            <pc:sldMk cId="2504761951" sldId="357"/>
            <ac:grpSpMk id="45" creationId="{B119CA21-04B6-1F62-1727-5601A7502E13}"/>
          </ac:grpSpMkLst>
        </pc:grpChg>
        <pc:grpChg chg="del">
          <ac:chgData name="瑀婕 陳" userId="c176ebd2e60a71ab" providerId="LiveId" clId="{08C5995C-6092-4CB3-8947-E34F07B5BCB2}" dt="2022-10-13T04:46:22.303" v="78" actId="478"/>
          <ac:grpSpMkLst>
            <pc:docMk/>
            <pc:sldMk cId="2504761951" sldId="357"/>
            <ac:grpSpMk id="66" creationId="{BE12E36D-2376-4380-08FA-6DC491132A7A}"/>
          </ac:grpSpMkLst>
        </pc:grpChg>
        <pc:grpChg chg="del">
          <ac:chgData name="瑀婕 陳" userId="c176ebd2e60a71ab" providerId="LiveId" clId="{08C5995C-6092-4CB3-8947-E34F07B5BCB2}" dt="2022-10-13T04:46:22.303" v="78" actId="478"/>
          <ac:grpSpMkLst>
            <pc:docMk/>
            <pc:sldMk cId="2504761951" sldId="357"/>
            <ac:grpSpMk id="83" creationId="{D6E4A654-510D-08D4-FA44-66B666A3A728}"/>
          </ac:grpSpMkLst>
        </pc:grpChg>
        <pc:picChg chg="mod">
          <ac:chgData name="瑀婕 陳" userId="c176ebd2e60a71ab" providerId="LiveId" clId="{08C5995C-6092-4CB3-8947-E34F07B5BCB2}" dt="2022-10-20T21:42:11.708" v="5265"/>
          <ac:picMkLst>
            <pc:docMk/>
            <pc:sldMk cId="2504761951" sldId="357"/>
            <ac:picMk id="5" creationId="{B1419647-9640-B2B2-54FD-C5217417EE75}"/>
          </ac:picMkLst>
        </pc:picChg>
        <pc:picChg chg="del">
          <ac:chgData name="瑀婕 陳" userId="c176ebd2e60a71ab" providerId="LiveId" clId="{08C5995C-6092-4CB3-8947-E34F07B5BCB2}" dt="2022-10-13T04:46:22.303" v="78" actId="478"/>
          <ac:picMkLst>
            <pc:docMk/>
            <pc:sldMk cId="2504761951" sldId="357"/>
            <ac:picMk id="11" creationId="{35407657-9783-CD05-7C33-3086D62E3102}"/>
          </ac:picMkLst>
        </pc:picChg>
        <pc:picChg chg="add mod ord">
          <ac:chgData name="瑀婕 陳" userId="c176ebd2e60a71ab" providerId="LiveId" clId="{08C5995C-6092-4CB3-8947-E34F07B5BCB2}" dt="2022-10-13T04:48:44.979" v="113" actId="167"/>
          <ac:picMkLst>
            <pc:docMk/>
            <pc:sldMk cId="2504761951" sldId="357"/>
            <ac:picMk id="30" creationId="{A6B9E0B7-7BA4-80BE-A98C-F6BC6AEE4385}"/>
          </ac:picMkLst>
        </pc:picChg>
        <pc:picChg chg="add del mod">
          <ac:chgData name="瑀婕 陳" userId="c176ebd2e60a71ab" providerId="LiveId" clId="{08C5995C-6092-4CB3-8947-E34F07B5BCB2}" dt="2022-10-13T04:47:31.396" v="92" actId="478"/>
          <ac:picMkLst>
            <pc:docMk/>
            <pc:sldMk cId="2504761951" sldId="357"/>
            <ac:picMk id="32" creationId="{832EC789-B539-FAB8-0D7F-CDBE767B3EB5}"/>
          </ac:picMkLst>
        </pc:picChg>
        <pc:picChg chg="add mod">
          <ac:chgData name="瑀婕 陳" userId="c176ebd2e60a71ab" providerId="LiveId" clId="{08C5995C-6092-4CB3-8947-E34F07B5BCB2}" dt="2022-10-13T05:49:41.811" v="170" actId="1076"/>
          <ac:picMkLst>
            <pc:docMk/>
            <pc:sldMk cId="2504761951" sldId="357"/>
            <ac:picMk id="40" creationId="{B60C9D55-E33D-090E-A0B2-67405BDDC047}"/>
          </ac:picMkLst>
        </pc:picChg>
        <pc:picChg chg="del">
          <ac:chgData name="瑀婕 陳" userId="c176ebd2e60a71ab" providerId="LiveId" clId="{08C5995C-6092-4CB3-8947-E34F07B5BCB2}" dt="2022-10-13T04:46:22.303" v="78" actId="478"/>
          <ac:picMkLst>
            <pc:docMk/>
            <pc:sldMk cId="2504761951" sldId="357"/>
            <ac:picMk id="43" creationId="{49F36A3F-C33F-1EB1-9CF4-29AE17C10B82}"/>
          </ac:picMkLst>
        </pc:picChg>
        <pc:picChg chg="add del mod">
          <ac:chgData name="瑀婕 陳" userId="c176ebd2e60a71ab" providerId="LiveId" clId="{08C5995C-6092-4CB3-8947-E34F07B5BCB2}" dt="2022-10-13T05:50:15.514" v="187" actId="478"/>
          <ac:picMkLst>
            <pc:docMk/>
            <pc:sldMk cId="2504761951" sldId="357"/>
            <ac:picMk id="55" creationId="{36950F45-74B4-2E50-B817-2D179DB9F18B}"/>
          </ac:picMkLst>
        </pc:picChg>
        <pc:picChg chg="del">
          <ac:chgData name="瑀婕 陳" userId="c176ebd2e60a71ab" providerId="LiveId" clId="{08C5995C-6092-4CB3-8947-E34F07B5BCB2}" dt="2022-10-13T04:46:22.303" v="78" actId="478"/>
          <ac:picMkLst>
            <pc:docMk/>
            <pc:sldMk cId="2504761951" sldId="357"/>
            <ac:picMk id="68" creationId="{832F2917-E9B0-BE73-04B3-FB883DA57ED3}"/>
          </ac:picMkLst>
        </pc:picChg>
        <pc:cxnChg chg="del">
          <ac:chgData name="瑀婕 陳" userId="c176ebd2e60a71ab" providerId="LiveId" clId="{08C5995C-6092-4CB3-8947-E34F07B5BCB2}" dt="2022-10-13T04:48:48.585" v="114" actId="478"/>
          <ac:cxnSpMkLst>
            <pc:docMk/>
            <pc:sldMk cId="2504761951" sldId="357"/>
            <ac:cxnSpMk id="28" creationId="{68E292F0-D845-41E7-E483-C37EBF6501F8}"/>
          </ac:cxnSpMkLst>
        </pc:cxnChg>
        <pc:cxnChg chg="mod">
          <ac:chgData name="瑀婕 陳" userId="c176ebd2e60a71ab" providerId="LiveId" clId="{08C5995C-6092-4CB3-8947-E34F07B5BCB2}" dt="2022-10-13T04:48:40.595" v="112" actId="1076"/>
          <ac:cxnSpMkLst>
            <pc:docMk/>
            <pc:sldMk cId="2504761951" sldId="357"/>
            <ac:cxnSpMk id="44" creationId="{AF82FEE3-038F-0F0B-FD06-5BA21E559484}"/>
          </ac:cxnSpMkLst>
        </pc:cxnChg>
        <pc:cxnChg chg="del">
          <ac:chgData name="瑀婕 陳" userId="c176ebd2e60a71ab" providerId="LiveId" clId="{08C5995C-6092-4CB3-8947-E34F07B5BCB2}" dt="2022-10-13T04:46:22.303" v="78" actId="478"/>
          <ac:cxnSpMkLst>
            <pc:docMk/>
            <pc:sldMk cId="2504761951" sldId="357"/>
            <ac:cxnSpMk id="46" creationId="{D1E29483-F90E-64A4-54A7-0C0B00E84EDB}"/>
          </ac:cxnSpMkLst>
        </pc:cxnChg>
        <pc:cxnChg chg="mod">
          <ac:chgData name="瑀婕 陳" userId="c176ebd2e60a71ab" providerId="LiveId" clId="{08C5995C-6092-4CB3-8947-E34F07B5BCB2}" dt="2022-10-13T04:48:54.224" v="117" actId="1076"/>
          <ac:cxnSpMkLst>
            <pc:docMk/>
            <pc:sldMk cId="2504761951" sldId="357"/>
            <ac:cxnSpMk id="47" creationId="{A077FB0E-F7BC-B0C9-25C7-3562B1848FC7}"/>
          </ac:cxnSpMkLst>
        </pc:cxnChg>
        <pc:cxnChg chg="del">
          <ac:chgData name="瑀婕 陳" userId="c176ebd2e60a71ab" providerId="LiveId" clId="{08C5995C-6092-4CB3-8947-E34F07B5BCB2}" dt="2022-10-13T04:46:22.303" v="78" actId="478"/>
          <ac:cxnSpMkLst>
            <pc:docMk/>
            <pc:sldMk cId="2504761951" sldId="357"/>
            <ac:cxnSpMk id="48" creationId="{59A63816-7532-6CEE-C531-DF9D8640D836}"/>
          </ac:cxnSpMkLst>
        </pc:cxnChg>
        <pc:cxnChg chg="del">
          <ac:chgData name="瑀婕 陳" userId="c176ebd2e60a71ab" providerId="LiveId" clId="{08C5995C-6092-4CB3-8947-E34F07B5BCB2}" dt="2022-10-13T04:46:31.589" v="81" actId="478"/>
          <ac:cxnSpMkLst>
            <pc:docMk/>
            <pc:sldMk cId="2504761951" sldId="357"/>
            <ac:cxnSpMk id="49" creationId="{D0BCD5A3-E2CD-A203-9C01-038FA406717E}"/>
          </ac:cxnSpMkLst>
        </pc:cxnChg>
        <pc:cxnChg chg="del">
          <ac:chgData name="瑀婕 陳" userId="c176ebd2e60a71ab" providerId="LiveId" clId="{08C5995C-6092-4CB3-8947-E34F07B5BCB2}" dt="2022-10-13T04:46:31.589" v="81" actId="478"/>
          <ac:cxnSpMkLst>
            <pc:docMk/>
            <pc:sldMk cId="2504761951" sldId="357"/>
            <ac:cxnSpMk id="50" creationId="{75C3CE03-C8A8-C121-F5E4-2A1A7D024543}"/>
          </ac:cxnSpMkLst>
        </pc:cxnChg>
        <pc:cxnChg chg="del">
          <ac:chgData name="瑀婕 陳" userId="c176ebd2e60a71ab" providerId="LiveId" clId="{08C5995C-6092-4CB3-8947-E34F07B5BCB2}" dt="2022-10-13T04:48:48.585" v="114" actId="478"/>
          <ac:cxnSpMkLst>
            <pc:docMk/>
            <pc:sldMk cId="2504761951" sldId="357"/>
            <ac:cxnSpMk id="54" creationId="{40005A08-239D-F856-C61F-315794BD1DE6}"/>
          </ac:cxnSpMkLst>
        </pc:cxnChg>
        <pc:cxnChg chg="del">
          <ac:chgData name="瑀婕 陳" userId="c176ebd2e60a71ab" providerId="LiveId" clId="{08C5995C-6092-4CB3-8947-E34F07B5BCB2}" dt="2022-10-13T04:48:48.585" v="114" actId="478"/>
          <ac:cxnSpMkLst>
            <pc:docMk/>
            <pc:sldMk cId="2504761951" sldId="357"/>
            <ac:cxnSpMk id="57" creationId="{5C07524C-8162-C2A8-814B-2EDFEBBFF5C3}"/>
          </ac:cxnSpMkLst>
        </pc:cxnChg>
        <pc:cxnChg chg="del">
          <ac:chgData name="瑀婕 陳" userId="c176ebd2e60a71ab" providerId="LiveId" clId="{08C5995C-6092-4CB3-8947-E34F07B5BCB2}" dt="2022-10-13T04:48:48.585" v="114" actId="478"/>
          <ac:cxnSpMkLst>
            <pc:docMk/>
            <pc:sldMk cId="2504761951" sldId="357"/>
            <ac:cxnSpMk id="59" creationId="{4BBF4D2A-3A99-E4C8-67F5-2246F13361C4}"/>
          </ac:cxnSpMkLst>
        </pc:cxnChg>
        <pc:cxnChg chg="del">
          <ac:chgData name="瑀婕 陳" userId="c176ebd2e60a71ab" providerId="LiveId" clId="{08C5995C-6092-4CB3-8947-E34F07B5BCB2}" dt="2022-10-13T04:46:22.303" v="78" actId="478"/>
          <ac:cxnSpMkLst>
            <pc:docMk/>
            <pc:sldMk cId="2504761951" sldId="357"/>
            <ac:cxnSpMk id="60" creationId="{23026ABA-A4D4-0EEC-876E-DB2B3777677B}"/>
          </ac:cxnSpMkLst>
        </pc:cxnChg>
        <pc:cxnChg chg="del">
          <ac:chgData name="瑀婕 陳" userId="c176ebd2e60a71ab" providerId="LiveId" clId="{08C5995C-6092-4CB3-8947-E34F07B5BCB2}" dt="2022-10-13T04:46:31.589" v="81" actId="478"/>
          <ac:cxnSpMkLst>
            <pc:docMk/>
            <pc:sldMk cId="2504761951" sldId="357"/>
            <ac:cxnSpMk id="61" creationId="{29C423E1-4956-2921-ECA4-ED3F7B5840D6}"/>
          </ac:cxnSpMkLst>
        </pc:cxnChg>
        <pc:cxnChg chg="del">
          <ac:chgData name="瑀婕 陳" userId="c176ebd2e60a71ab" providerId="LiveId" clId="{08C5995C-6092-4CB3-8947-E34F07B5BCB2}" dt="2022-10-13T04:46:22.303" v="78" actId="478"/>
          <ac:cxnSpMkLst>
            <pc:docMk/>
            <pc:sldMk cId="2504761951" sldId="357"/>
            <ac:cxnSpMk id="65" creationId="{55E819CB-CE8D-B66D-73DF-1E312D8337D7}"/>
          </ac:cxnSpMkLst>
        </pc:cxnChg>
        <pc:cxnChg chg="del">
          <ac:chgData name="瑀婕 陳" userId="c176ebd2e60a71ab" providerId="LiveId" clId="{08C5995C-6092-4CB3-8947-E34F07B5BCB2}" dt="2022-10-13T04:46:31.589" v="81" actId="478"/>
          <ac:cxnSpMkLst>
            <pc:docMk/>
            <pc:sldMk cId="2504761951" sldId="357"/>
            <ac:cxnSpMk id="71" creationId="{37D37C3C-08CA-8E33-B308-399D436A6068}"/>
          </ac:cxnSpMkLst>
        </pc:cxnChg>
        <pc:cxnChg chg="del">
          <ac:chgData name="瑀婕 陳" userId="c176ebd2e60a71ab" providerId="LiveId" clId="{08C5995C-6092-4CB3-8947-E34F07B5BCB2}" dt="2022-10-13T04:46:25.989" v="80" actId="478"/>
          <ac:cxnSpMkLst>
            <pc:docMk/>
            <pc:sldMk cId="2504761951" sldId="357"/>
            <ac:cxnSpMk id="78" creationId="{5D5DD4E8-E8DB-D11C-7339-47491DC95553}"/>
          </ac:cxnSpMkLst>
        </pc:cxnChg>
        <pc:cxnChg chg="del">
          <ac:chgData name="瑀婕 陳" userId="c176ebd2e60a71ab" providerId="LiveId" clId="{08C5995C-6092-4CB3-8947-E34F07B5BCB2}" dt="2022-10-13T04:46:22.303" v="78" actId="478"/>
          <ac:cxnSpMkLst>
            <pc:docMk/>
            <pc:sldMk cId="2504761951" sldId="357"/>
            <ac:cxnSpMk id="79" creationId="{774595A9-89A0-9620-A59B-83886D19BF19}"/>
          </ac:cxnSpMkLst>
        </pc:cxnChg>
      </pc:sldChg>
      <pc:sldChg chg="modSp add mod">
        <pc:chgData name="瑀婕 陳" userId="c176ebd2e60a71ab" providerId="LiveId" clId="{08C5995C-6092-4CB3-8947-E34F07B5BCB2}" dt="2022-10-13T17:12:01.617" v="1033" actId="20577"/>
        <pc:sldMkLst>
          <pc:docMk/>
          <pc:sldMk cId="1752959584" sldId="358"/>
        </pc:sldMkLst>
        <pc:spChg chg="mod">
          <ac:chgData name="瑀婕 陳" userId="c176ebd2e60a71ab" providerId="LiveId" clId="{08C5995C-6092-4CB3-8947-E34F07B5BCB2}" dt="2022-10-13T17:12:01.617" v="1033" actId="20577"/>
          <ac:spMkLst>
            <pc:docMk/>
            <pc:sldMk cId="1752959584" sldId="358"/>
            <ac:spMk id="3" creationId="{A463C75B-B121-4716-9B0B-ECB4A3338C31}"/>
          </ac:spMkLst>
        </pc:spChg>
      </pc:sldChg>
      <pc:sldChg chg="add del">
        <pc:chgData name="瑀婕 陳" userId="c176ebd2e60a71ab" providerId="LiveId" clId="{08C5995C-6092-4CB3-8947-E34F07B5BCB2}" dt="2022-10-13T16:06:56.544" v="821" actId="47"/>
        <pc:sldMkLst>
          <pc:docMk/>
          <pc:sldMk cId="1259425199" sldId="359"/>
        </pc:sldMkLst>
      </pc:sldChg>
      <pc:sldChg chg="modSp add mod">
        <pc:chgData name="瑀婕 陳" userId="c176ebd2e60a71ab" providerId="LiveId" clId="{08C5995C-6092-4CB3-8947-E34F07B5BCB2}" dt="2022-10-13T22:27:35.195" v="3704" actId="20577"/>
        <pc:sldMkLst>
          <pc:docMk/>
          <pc:sldMk cId="3308667084" sldId="359"/>
        </pc:sldMkLst>
        <pc:spChg chg="mod">
          <ac:chgData name="瑀婕 陳" userId="c176ebd2e60a71ab" providerId="LiveId" clId="{08C5995C-6092-4CB3-8947-E34F07B5BCB2}" dt="2022-10-13T22:13:34.703" v="2735" actId="20577"/>
          <ac:spMkLst>
            <pc:docMk/>
            <pc:sldMk cId="3308667084" sldId="359"/>
            <ac:spMk id="2" creationId="{4C7EB8D9-F800-425C-A1B9-FA99CA51624B}"/>
          </ac:spMkLst>
        </pc:spChg>
        <pc:spChg chg="mod">
          <ac:chgData name="瑀婕 陳" userId="c176ebd2e60a71ab" providerId="LiveId" clId="{08C5995C-6092-4CB3-8947-E34F07B5BCB2}" dt="2022-10-13T22:27:35.195" v="3704" actId="20577"/>
          <ac:spMkLst>
            <pc:docMk/>
            <pc:sldMk cId="3308667084" sldId="359"/>
            <ac:spMk id="3" creationId="{A463C75B-B121-4716-9B0B-ECB4A3338C31}"/>
          </ac:spMkLst>
        </pc:spChg>
      </pc:sldChg>
      <pc:sldChg chg="add del">
        <pc:chgData name="瑀婕 陳" userId="c176ebd2e60a71ab" providerId="LiveId" clId="{08C5995C-6092-4CB3-8947-E34F07B5BCB2}" dt="2022-10-13T16:06:57.060" v="822" actId="47"/>
        <pc:sldMkLst>
          <pc:docMk/>
          <pc:sldMk cId="268841460" sldId="360"/>
        </pc:sldMkLst>
      </pc:sldChg>
      <pc:sldChg chg="addSp delSp modSp add mod">
        <pc:chgData name="瑀婕 陳" userId="c176ebd2e60a71ab" providerId="LiveId" clId="{08C5995C-6092-4CB3-8947-E34F07B5BCB2}" dt="2022-10-13T22:06:53.093" v="2500" actId="1076"/>
        <pc:sldMkLst>
          <pc:docMk/>
          <pc:sldMk cId="3775975707" sldId="360"/>
        </pc:sldMkLst>
        <pc:spChg chg="mod">
          <ac:chgData name="瑀婕 陳" userId="c176ebd2e60a71ab" providerId="LiveId" clId="{08C5995C-6092-4CB3-8947-E34F07B5BCB2}" dt="2022-10-13T22:01:19.016" v="2357" actId="20577"/>
          <ac:spMkLst>
            <pc:docMk/>
            <pc:sldMk cId="3775975707" sldId="360"/>
            <ac:spMk id="3" creationId="{A463C75B-B121-4716-9B0B-ECB4A3338C31}"/>
          </ac:spMkLst>
        </pc:spChg>
        <pc:picChg chg="del">
          <ac:chgData name="瑀婕 陳" userId="c176ebd2e60a71ab" providerId="LiveId" clId="{08C5995C-6092-4CB3-8947-E34F07B5BCB2}" dt="2022-10-13T22:02:11.384" v="2421" actId="478"/>
          <ac:picMkLst>
            <pc:docMk/>
            <pc:sldMk cId="3775975707" sldId="360"/>
            <ac:picMk id="5" creationId="{BAB587E8-5886-3ACA-D775-09012950C6D1}"/>
          </ac:picMkLst>
        </pc:picChg>
        <pc:picChg chg="add mod">
          <ac:chgData name="瑀婕 陳" userId="c176ebd2e60a71ab" providerId="LiveId" clId="{08C5995C-6092-4CB3-8947-E34F07B5BCB2}" dt="2022-10-13T22:03:16.330" v="2445" actId="1036"/>
          <ac:picMkLst>
            <pc:docMk/>
            <pc:sldMk cId="3775975707" sldId="360"/>
            <ac:picMk id="6" creationId="{72FFDE34-7045-A0A9-A58D-068B00AB1BCF}"/>
          </ac:picMkLst>
        </pc:picChg>
        <pc:picChg chg="del">
          <ac:chgData name="瑀婕 陳" userId="c176ebd2e60a71ab" providerId="LiveId" clId="{08C5995C-6092-4CB3-8947-E34F07B5BCB2}" dt="2022-10-13T22:01:40.306" v="2413" actId="478"/>
          <ac:picMkLst>
            <pc:docMk/>
            <pc:sldMk cId="3775975707" sldId="360"/>
            <ac:picMk id="7" creationId="{6CA72D24-B537-B429-C6D2-195038D40BC1}"/>
          </ac:picMkLst>
        </pc:picChg>
        <pc:picChg chg="del">
          <ac:chgData name="瑀婕 陳" userId="c176ebd2e60a71ab" providerId="LiveId" clId="{08C5995C-6092-4CB3-8947-E34F07B5BCB2}" dt="2022-10-13T22:01:38.931" v="2409" actId="478"/>
          <ac:picMkLst>
            <pc:docMk/>
            <pc:sldMk cId="3775975707" sldId="360"/>
            <ac:picMk id="9" creationId="{183739A6-78E7-8DCC-1298-8668657003A6}"/>
          </ac:picMkLst>
        </pc:picChg>
        <pc:picChg chg="add mod">
          <ac:chgData name="瑀婕 陳" userId="c176ebd2e60a71ab" providerId="LiveId" clId="{08C5995C-6092-4CB3-8947-E34F07B5BCB2}" dt="2022-10-13T22:03:16.330" v="2445" actId="1036"/>
          <ac:picMkLst>
            <pc:docMk/>
            <pc:sldMk cId="3775975707" sldId="360"/>
            <ac:picMk id="10" creationId="{194955EB-458E-3BED-9743-53AFCE5BD127}"/>
          </ac:picMkLst>
        </pc:picChg>
        <pc:picChg chg="del">
          <ac:chgData name="瑀婕 陳" userId="c176ebd2e60a71ab" providerId="LiveId" clId="{08C5995C-6092-4CB3-8947-E34F07B5BCB2}" dt="2022-10-13T22:01:39.958" v="2412" actId="478"/>
          <ac:picMkLst>
            <pc:docMk/>
            <pc:sldMk cId="3775975707" sldId="360"/>
            <ac:picMk id="11" creationId="{A6128FB6-4A3B-3463-2E62-E70871BF2D45}"/>
          </ac:picMkLst>
        </pc:picChg>
        <pc:picChg chg="del">
          <ac:chgData name="瑀婕 陳" userId="c176ebd2e60a71ab" providerId="LiveId" clId="{08C5995C-6092-4CB3-8947-E34F07B5BCB2}" dt="2022-10-13T22:01:39.245" v="2410" actId="478"/>
          <ac:picMkLst>
            <pc:docMk/>
            <pc:sldMk cId="3775975707" sldId="360"/>
            <ac:picMk id="13" creationId="{BCCFD308-54CE-C75C-052D-9F8CDA248D50}"/>
          </ac:picMkLst>
        </pc:picChg>
        <pc:picChg chg="add mod">
          <ac:chgData name="瑀婕 陳" userId="c176ebd2e60a71ab" providerId="LiveId" clId="{08C5995C-6092-4CB3-8947-E34F07B5BCB2}" dt="2022-10-13T22:04:05.810" v="2456" actId="1076"/>
          <ac:picMkLst>
            <pc:docMk/>
            <pc:sldMk cId="3775975707" sldId="360"/>
            <ac:picMk id="14" creationId="{69593C38-6DF4-A8E8-EE7C-565882A41201}"/>
          </ac:picMkLst>
        </pc:picChg>
        <pc:picChg chg="del">
          <ac:chgData name="瑀婕 陳" userId="c176ebd2e60a71ab" providerId="LiveId" clId="{08C5995C-6092-4CB3-8947-E34F07B5BCB2}" dt="2022-10-13T22:01:39.565" v="2411" actId="478"/>
          <ac:picMkLst>
            <pc:docMk/>
            <pc:sldMk cId="3775975707" sldId="360"/>
            <ac:picMk id="15" creationId="{CCEC7011-98BB-DE2A-9BEF-C510E8E6530A}"/>
          </ac:picMkLst>
        </pc:picChg>
        <pc:picChg chg="add del mod">
          <ac:chgData name="瑀婕 陳" userId="c176ebd2e60a71ab" providerId="LiveId" clId="{08C5995C-6092-4CB3-8947-E34F07B5BCB2}" dt="2022-10-13T22:04:29.271" v="2463" actId="21"/>
          <ac:picMkLst>
            <pc:docMk/>
            <pc:sldMk cId="3775975707" sldId="360"/>
            <ac:picMk id="17" creationId="{7A0A5CD1-58CD-3632-412D-F0D3C5CE715A}"/>
          </ac:picMkLst>
        </pc:picChg>
        <pc:picChg chg="add mod">
          <ac:chgData name="瑀婕 陳" userId="c176ebd2e60a71ab" providerId="LiveId" clId="{08C5995C-6092-4CB3-8947-E34F07B5BCB2}" dt="2022-10-13T22:05:02.929" v="2471" actId="1076"/>
          <ac:picMkLst>
            <pc:docMk/>
            <pc:sldMk cId="3775975707" sldId="360"/>
            <ac:picMk id="19" creationId="{025BF26F-F30A-4041-3F42-8FDA82DB8706}"/>
          </ac:picMkLst>
        </pc:picChg>
        <pc:picChg chg="add mod">
          <ac:chgData name="瑀婕 陳" userId="c176ebd2e60a71ab" providerId="LiveId" clId="{08C5995C-6092-4CB3-8947-E34F07B5BCB2}" dt="2022-10-13T22:06:02.380" v="2490" actId="1076"/>
          <ac:picMkLst>
            <pc:docMk/>
            <pc:sldMk cId="3775975707" sldId="360"/>
            <ac:picMk id="21" creationId="{9A5EC19A-0081-752E-7C85-01823FAF2886}"/>
          </ac:picMkLst>
        </pc:picChg>
        <pc:picChg chg="add mod">
          <ac:chgData name="瑀婕 陳" userId="c176ebd2e60a71ab" providerId="LiveId" clId="{08C5995C-6092-4CB3-8947-E34F07B5BCB2}" dt="2022-10-13T22:06:53.093" v="2500" actId="1076"/>
          <ac:picMkLst>
            <pc:docMk/>
            <pc:sldMk cId="3775975707" sldId="360"/>
            <ac:picMk id="23" creationId="{039A15B8-00A1-A433-660E-8882530B1820}"/>
          </ac:picMkLst>
        </pc:picChg>
      </pc:sldChg>
      <pc:sldChg chg="new del">
        <pc:chgData name="瑀婕 陳" userId="c176ebd2e60a71ab" providerId="LiveId" clId="{08C5995C-6092-4CB3-8947-E34F07B5BCB2}" dt="2022-10-13T14:36:34.993" v="580" actId="680"/>
        <pc:sldMkLst>
          <pc:docMk/>
          <pc:sldMk cId="1507947038" sldId="361"/>
        </pc:sldMkLst>
      </pc:sldChg>
      <pc:sldChg chg="addSp delSp modSp add mod">
        <pc:chgData name="瑀婕 陳" userId="c176ebd2e60a71ab" providerId="LiveId" clId="{08C5995C-6092-4CB3-8947-E34F07B5BCB2}" dt="2022-10-13T22:10:43.387" v="2688" actId="21"/>
        <pc:sldMkLst>
          <pc:docMk/>
          <pc:sldMk cId="3941578129" sldId="361"/>
        </pc:sldMkLst>
        <pc:spChg chg="mod">
          <ac:chgData name="瑀婕 陳" userId="c176ebd2e60a71ab" providerId="LiveId" clId="{08C5995C-6092-4CB3-8947-E34F07B5BCB2}" dt="2022-10-13T22:01:33.290" v="2403" actId="20577"/>
          <ac:spMkLst>
            <pc:docMk/>
            <pc:sldMk cId="3941578129" sldId="361"/>
            <ac:spMk id="3" creationId="{A463C75B-B121-4716-9B0B-ECB4A3338C31}"/>
          </ac:spMkLst>
        </pc:spChg>
        <pc:picChg chg="del">
          <ac:chgData name="瑀婕 陳" userId="c176ebd2e60a71ab" providerId="LiveId" clId="{08C5995C-6092-4CB3-8947-E34F07B5BCB2}" dt="2022-10-13T22:02:40.121" v="2428" actId="478"/>
          <ac:picMkLst>
            <pc:docMk/>
            <pc:sldMk cId="3941578129" sldId="361"/>
            <ac:picMk id="5" creationId="{BAB587E8-5886-3ACA-D775-09012950C6D1}"/>
          </ac:picMkLst>
        </pc:picChg>
        <pc:picChg chg="add mod">
          <ac:chgData name="瑀婕 陳" userId="c176ebd2e60a71ab" providerId="LiveId" clId="{08C5995C-6092-4CB3-8947-E34F07B5BCB2}" dt="2022-10-13T22:05:34.675" v="2485" actId="1036"/>
          <ac:picMkLst>
            <pc:docMk/>
            <pc:sldMk cId="3941578129" sldId="361"/>
            <ac:picMk id="6" creationId="{4EAB7BF3-132D-FC6E-2A81-3F4CE97EF920}"/>
          </ac:picMkLst>
        </pc:picChg>
        <pc:picChg chg="del">
          <ac:chgData name="瑀婕 陳" userId="c176ebd2e60a71ab" providerId="LiveId" clId="{08C5995C-6092-4CB3-8947-E34F07B5BCB2}" dt="2022-10-13T22:01:37.602" v="2408" actId="478"/>
          <ac:picMkLst>
            <pc:docMk/>
            <pc:sldMk cId="3941578129" sldId="361"/>
            <ac:picMk id="7" creationId="{6CA72D24-B537-B429-C6D2-195038D40BC1}"/>
          </ac:picMkLst>
        </pc:picChg>
        <pc:picChg chg="del">
          <ac:chgData name="瑀婕 陳" userId="c176ebd2e60a71ab" providerId="LiveId" clId="{08C5995C-6092-4CB3-8947-E34F07B5BCB2}" dt="2022-10-13T22:01:36.206" v="2404" actId="478"/>
          <ac:picMkLst>
            <pc:docMk/>
            <pc:sldMk cId="3941578129" sldId="361"/>
            <ac:picMk id="9" creationId="{183739A6-78E7-8DCC-1298-8668657003A6}"/>
          </ac:picMkLst>
        </pc:picChg>
        <pc:picChg chg="add mod">
          <ac:chgData name="瑀婕 陳" userId="c176ebd2e60a71ab" providerId="LiveId" clId="{08C5995C-6092-4CB3-8947-E34F07B5BCB2}" dt="2022-10-13T22:05:34.675" v="2485" actId="1036"/>
          <ac:picMkLst>
            <pc:docMk/>
            <pc:sldMk cId="3941578129" sldId="361"/>
            <ac:picMk id="10" creationId="{56E83256-BDF6-134F-271A-14E47395A8F3}"/>
          </ac:picMkLst>
        </pc:picChg>
        <pc:picChg chg="del">
          <ac:chgData name="瑀婕 陳" userId="c176ebd2e60a71ab" providerId="LiveId" clId="{08C5995C-6092-4CB3-8947-E34F07B5BCB2}" dt="2022-10-13T22:01:37.204" v="2407" actId="478"/>
          <ac:picMkLst>
            <pc:docMk/>
            <pc:sldMk cId="3941578129" sldId="361"/>
            <ac:picMk id="11" creationId="{A6128FB6-4A3B-3463-2E62-E70871BF2D45}"/>
          </ac:picMkLst>
        </pc:picChg>
        <pc:picChg chg="add mod">
          <ac:chgData name="瑀婕 陳" userId="c176ebd2e60a71ab" providerId="LiveId" clId="{08C5995C-6092-4CB3-8947-E34F07B5BCB2}" dt="2022-10-13T22:05:34.675" v="2485" actId="1036"/>
          <ac:picMkLst>
            <pc:docMk/>
            <pc:sldMk cId="3941578129" sldId="361"/>
            <ac:picMk id="12" creationId="{26B46C20-2D48-D0DE-0831-8EBA218CEDDA}"/>
          </ac:picMkLst>
        </pc:picChg>
        <pc:picChg chg="del">
          <ac:chgData name="瑀婕 陳" userId="c176ebd2e60a71ab" providerId="LiveId" clId="{08C5995C-6092-4CB3-8947-E34F07B5BCB2}" dt="2022-10-13T22:01:36.553" v="2405" actId="478"/>
          <ac:picMkLst>
            <pc:docMk/>
            <pc:sldMk cId="3941578129" sldId="361"/>
            <ac:picMk id="13" creationId="{BCCFD308-54CE-C75C-052D-9F8CDA248D50}"/>
          </ac:picMkLst>
        </pc:picChg>
        <pc:picChg chg="del">
          <ac:chgData name="瑀婕 陳" userId="c176ebd2e60a71ab" providerId="LiveId" clId="{08C5995C-6092-4CB3-8947-E34F07B5BCB2}" dt="2022-10-13T22:01:36.868" v="2406" actId="478"/>
          <ac:picMkLst>
            <pc:docMk/>
            <pc:sldMk cId="3941578129" sldId="361"/>
            <ac:picMk id="15" creationId="{CCEC7011-98BB-DE2A-9BEF-C510E8E6530A}"/>
          </ac:picMkLst>
        </pc:picChg>
        <pc:picChg chg="add mod">
          <ac:chgData name="瑀婕 陳" userId="c176ebd2e60a71ab" providerId="LiveId" clId="{08C5995C-6092-4CB3-8947-E34F07B5BCB2}" dt="2022-10-13T22:05:34.675" v="2485" actId="1036"/>
          <ac:picMkLst>
            <pc:docMk/>
            <pc:sldMk cId="3941578129" sldId="361"/>
            <ac:picMk id="16" creationId="{C3246985-9084-CCC6-FDE5-309A838589B1}"/>
          </ac:picMkLst>
        </pc:picChg>
        <pc:picChg chg="add mod">
          <ac:chgData name="瑀婕 陳" userId="c176ebd2e60a71ab" providerId="LiveId" clId="{08C5995C-6092-4CB3-8947-E34F07B5BCB2}" dt="2022-10-13T22:06:28.951" v="2495" actId="1076"/>
          <ac:picMkLst>
            <pc:docMk/>
            <pc:sldMk cId="3941578129" sldId="361"/>
            <ac:picMk id="18" creationId="{1FBA5834-814D-7C9A-AB74-AE9324308F02}"/>
          </ac:picMkLst>
        </pc:picChg>
        <pc:picChg chg="add mod">
          <ac:chgData name="瑀婕 陳" userId="c176ebd2e60a71ab" providerId="LiveId" clId="{08C5995C-6092-4CB3-8947-E34F07B5BCB2}" dt="2022-10-13T22:07:27.939" v="2512" actId="1035"/>
          <ac:picMkLst>
            <pc:docMk/>
            <pc:sldMk cId="3941578129" sldId="361"/>
            <ac:picMk id="20" creationId="{0AFEFF3C-6981-06F2-395F-0C1D084F035F}"/>
          </ac:picMkLst>
        </pc:picChg>
        <pc:picChg chg="add del mod">
          <ac:chgData name="瑀婕 陳" userId="c176ebd2e60a71ab" providerId="LiveId" clId="{08C5995C-6092-4CB3-8947-E34F07B5BCB2}" dt="2022-10-13T22:10:43.387" v="2688" actId="21"/>
          <ac:picMkLst>
            <pc:docMk/>
            <pc:sldMk cId="3941578129" sldId="361"/>
            <ac:picMk id="22" creationId="{93E48326-112A-D2E0-E9D5-CEF1598FA0DD}"/>
          </ac:picMkLst>
        </pc:picChg>
      </pc:sldChg>
      <pc:sldChg chg="modSp add mod modNotesTx">
        <pc:chgData name="瑀婕 陳" userId="c176ebd2e60a71ab" providerId="LiveId" clId="{08C5995C-6092-4CB3-8947-E34F07B5BCB2}" dt="2022-10-13T22:35:51.186" v="4165"/>
        <pc:sldMkLst>
          <pc:docMk/>
          <pc:sldMk cId="834049875" sldId="362"/>
        </pc:sldMkLst>
        <pc:picChg chg="mod">
          <ac:chgData name="瑀婕 陳" userId="c176ebd2e60a71ab" providerId="LiveId" clId="{08C5995C-6092-4CB3-8947-E34F07B5BCB2}" dt="2022-10-13T22:33:23.785" v="4033" actId="1076"/>
          <ac:picMkLst>
            <pc:docMk/>
            <pc:sldMk cId="834049875" sldId="362"/>
            <ac:picMk id="5" creationId="{01DB4BFC-8943-9FB0-76DE-07796ED21928}"/>
          </ac:picMkLst>
        </pc:picChg>
      </pc:sldChg>
      <pc:sldChg chg="add del">
        <pc:chgData name="瑀婕 陳" userId="c176ebd2e60a71ab" providerId="LiveId" clId="{08C5995C-6092-4CB3-8947-E34F07B5BCB2}" dt="2022-10-14T00:41:41.686" v="4311"/>
        <pc:sldMkLst>
          <pc:docMk/>
          <pc:sldMk cId="186578897" sldId="363"/>
        </pc:sldMkLst>
      </pc:sldChg>
      <pc:sldChg chg="addSp delSp modSp add mod ord">
        <pc:chgData name="瑀婕 陳" userId="c176ebd2e60a71ab" providerId="LiveId" clId="{08C5995C-6092-4CB3-8947-E34F07B5BCB2}" dt="2022-10-21T02:30:16.050" v="5739" actId="1076"/>
        <pc:sldMkLst>
          <pc:docMk/>
          <pc:sldMk cId="3599021520" sldId="363"/>
        </pc:sldMkLst>
        <pc:spChg chg="mod">
          <ac:chgData name="瑀婕 陳" userId="c176ebd2e60a71ab" providerId="LiveId" clId="{08C5995C-6092-4CB3-8947-E34F07B5BCB2}" dt="2022-10-21T02:12:53.486" v="5614" actId="1076"/>
          <ac:spMkLst>
            <pc:docMk/>
            <pc:sldMk cId="3599021520" sldId="363"/>
            <ac:spMk id="4" creationId="{01CF2266-705C-3580-2BCF-D336CB32FAA4}"/>
          </ac:spMkLst>
        </pc:spChg>
        <pc:spChg chg="mod">
          <ac:chgData name="瑀婕 陳" userId="c176ebd2e60a71ab" providerId="LiveId" clId="{08C5995C-6092-4CB3-8947-E34F07B5BCB2}" dt="2022-10-21T02:12:53.486" v="5614" actId="1076"/>
          <ac:spMkLst>
            <pc:docMk/>
            <pc:sldMk cId="3599021520" sldId="363"/>
            <ac:spMk id="5" creationId="{F88AFF49-746F-47A2-AB75-980B2FBDF9A3}"/>
          </ac:spMkLst>
        </pc:spChg>
        <pc:spChg chg="add mod">
          <ac:chgData name="瑀婕 陳" userId="c176ebd2e60a71ab" providerId="LiveId" clId="{08C5995C-6092-4CB3-8947-E34F07B5BCB2}" dt="2022-10-21T02:12:53.486" v="5614" actId="1076"/>
          <ac:spMkLst>
            <pc:docMk/>
            <pc:sldMk cId="3599021520" sldId="363"/>
            <ac:spMk id="7" creationId="{70CC71D9-47EB-6038-7B9D-0EDDB7BC1544}"/>
          </ac:spMkLst>
        </pc:spChg>
        <pc:spChg chg="del">
          <ac:chgData name="瑀婕 陳" userId="c176ebd2e60a71ab" providerId="LiveId" clId="{08C5995C-6092-4CB3-8947-E34F07B5BCB2}" dt="2022-10-20T21:38:16.453" v="5223" actId="478"/>
          <ac:spMkLst>
            <pc:docMk/>
            <pc:sldMk cId="3599021520" sldId="363"/>
            <ac:spMk id="15" creationId="{E39438EB-1CF7-D9C0-F689-626FC87485D7}"/>
          </ac:spMkLst>
        </pc:spChg>
        <pc:spChg chg="mod">
          <ac:chgData name="瑀婕 陳" userId="c176ebd2e60a71ab" providerId="LiveId" clId="{08C5995C-6092-4CB3-8947-E34F07B5BCB2}" dt="2022-10-21T02:12:53.486" v="5614" actId="1076"/>
          <ac:spMkLst>
            <pc:docMk/>
            <pc:sldMk cId="3599021520" sldId="363"/>
            <ac:spMk id="20" creationId="{0008EDFA-B735-BB43-F1FB-511E6B59A62F}"/>
          </ac:spMkLst>
        </pc:spChg>
        <pc:spChg chg="add del mod">
          <ac:chgData name="瑀婕 陳" userId="c176ebd2e60a71ab" providerId="LiveId" clId="{08C5995C-6092-4CB3-8947-E34F07B5BCB2}" dt="2022-10-21T02:28:03.370" v="5731" actId="1076"/>
          <ac:spMkLst>
            <pc:docMk/>
            <pc:sldMk cId="3599021520" sldId="363"/>
            <ac:spMk id="40" creationId="{BF1543A2-09D6-8A79-6EED-28CA16F61D76}"/>
          </ac:spMkLst>
        </pc:spChg>
        <pc:spChg chg="add mod">
          <ac:chgData name="瑀婕 陳" userId="c176ebd2e60a71ab" providerId="LiveId" clId="{08C5995C-6092-4CB3-8947-E34F07B5BCB2}" dt="2022-10-20T21:38:27.270" v="5233" actId="20577"/>
          <ac:spMkLst>
            <pc:docMk/>
            <pc:sldMk cId="3599021520" sldId="363"/>
            <ac:spMk id="45" creationId="{624FF4EF-8D66-53DB-6060-049DB0B762D0}"/>
          </ac:spMkLst>
        </pc:spChg>
        <pc:spChg chg="mod">
          <ac:chgData name="瑀婕 陳" userId="c176ebd2e60a71ab" providerId="LiveId" clId="{08C5995C-6092-4CB3-8947-E34F07B5BCB2}" dt="2022-10-21T02:12:53.486" v="5614" actId="1076"/>
          <ac:spMkLst>
            <pc:docMk/>
            <pc:sldMk cId="3599021520" sldId="363"/>
            <ac:spMk id="51" creationId="{40D29A04-9856-789B-1317-03971C71A8A6}"/>
          </ac:spMkLst>
        </pc:spChg>
        <pc:spChg chg="mod">
          <ac:chgData name="瑀婕 陳" userId="c176ebd2e60a71ab" providerId="LiveId" clId="{08C5995C-6092-4CB3-8947-E34F07B5BCB2}" dt="2022-10-21T02:12:53.486" v="5614" actId="1076"/>
          <ac:spMkLst>
            <pc:docMk/>
            <pc:sldMk cId="3599021520" sldId="363"/>
            <ac:spMk id="53" creationId="{FB5CE4AE-09DA-F718-FF98-7C4DFFE45ACE}"/>
          </ac:spMkLst>
        </pc:spChg>
        <pc:spChg chg="mod">
          <ac:chgData name="瑀婕 陳" userId="c176ebd2e60a71ab" providerId="LiveId" clId="{08C5995C-6092-4CB3-8947-E34F07B5BCB2}" dt="2022-10-21T02:12:53.486" v="5614" actId="1076"/>
          <ac:spMkLst>
            <pc:docMk/>
            <pc:sldMk cId="3599021520" sldId="363"/>
            <ac:spMk id="58" creationId="{283688FE-3094-2523-492A-5026C2D4E096}"/>
          </ac:spMkLst>
        </pc:spChg>
        <pc:spChg chg="del">
          <ac:chgData name="瑀婕 陳" userId="c176ebd2e60a71ab" providerId="LiveId" clId="{08C5995C-6092-4CB3-8947-E34F07B5BCB2}" dt="2022-10-20T21:38:16.453" v="5223" actId="478"/>
          <ac:spMkLst>
            <pc:docMk/>
            <pc:sldMk cId="3599021520" sldId="363"/>
            <ac:spMk id="67" creationId="{BE9E881F-31F0-13CE-35F2-41F0FF8D100B}"/>
          </ac:spMkLst>
        </pc:spChg>
        <pc:spChg chg="del">
          <ac:chgData name="瑀婕 陳" userId="c176ebd2e60a71ab" providerId="LiveId" clId="{08C5995C-6092-4CB3-8947-E34F07B5BCB2}" dt="2022-10-20T21:38:16.453" v="5223" actId="478"/>
          <ac:spMkLst>
            <pc:docMk/>
            <pc:sldMk cId="3599021520" sldId="363"/>
            <ac:spMk id="75" creationId="{1CEF61B5-FD53-7D34-ED34-8538DA3F5A17}"/>
          </ac:spMkLst>
        </pc:spChg>
        <pc:spChg chg="del">
          <ac:chgData name="瑀婕 陳" userId="c176ebd2e60a71ab" providerId="LiveId" clId="{08C5995C-6092-4CB3-8947-E34F07B5BCB2}" dt="2022-10-20T21:38:16.453" v="5223" actId="478"/>
          <ac:spMkLst>
            <pc:docMk/>
            <pc:sldMk cId="3599021520" sldId="363"/>
            <ac:spMk id="76" creationId="{033685FA-7236-2E8E-8FD1-B75EBA0AE5E0}"/>
          </ac:spMkLst>
        </pc:spChg>
        <pc:spChg chg="del">
          <ac:chgData name="瑀婕 陳" userId="c176ebd2e60a71ab" providerId="LiveId" clId="{08C5995C-6092-4CB3-8947-E34F07B5BCB2}" dt="2022-10-20T21:38:16.453" v="5223" actId="478"/>
          <ac:spMkLst>
            <pc:docMk/>
            <pc:sldMk cId="3599021520" sldId="363"/>
            <ac:spMk id="77" creationId="{F18F1FA0-37E0-8840-2659-123AEF6440A3}"/>
          </ac:spMkLst>
        </pc:spChg>
        <pc:grpChg chg="del">
          <ac:chgData name="瑀婕 陳" userId="c176ebd2e60a71ab" providerId="LiveId" clId="{08C5995C-6092-4CB3-8947-E34F07B5BCB2}" dt="2022-10-20T21:38:16.453" v="5223" actId="478"/>
          <ac:grpSpMkLst>
            <pc:docMk/>
            <pc:sldMk cId="3599021520" sldId="363"/>
            <ac:grpSpMk id="9" creationId="{2D196020-1161-772E-3A4D-903A2D8896A1}"/>
          </ac:grpSpMkLst>
        </pc:grpChg>
        <pc:grpChg chg="del">
          <ac:chgData name="瑀婕 陳" userId="c176ebd2e60a71ab" providerId="LiveId" clId="{08C5995C-6092-4CB3-8947-E34F07B5BCB2}" dt="2022-10-20T21:38:18.531" v="5224" actId="478"/>
          <ac:grpSpMkLst>
            <pc:docMk/>
            <pc:sldMk cId="3599021520" sldId="363"/>
            <ac:grpSpMk id="10" creationId="{06081205-91D5-6DA0-005C-351306924E24}"/>
          </ac:grpSpMkLst>
        </pc:grpChg>
        <pc:grpChg chg="del">
          <ac:chgData name="瑀婕 陳" userId="c176ebd2e60a71ab" providerId="LiveId" clId="{08C5995C-6092-4CB3-8947-E34F07B5BCB2}" dt="2022-10-20T21:38:16.453" v="5223" actId="478"/>
          <ac:grpSpMkLst>
            <pc:docMk/>
            <pc:sldMk cId="3599021520" sldId="363"/>
            <ac:grpSpMk id="22" creationId="{EF533157-8B86-79C7-EB0B-7CF32BCD1898}"/>
          </ac:grpSpMkLst>
        </pc:grpChg>
        <pc:grpChg chg="del">
          <ac:chgData name="瑀婕 陳" userId="c176ebd2e60a71ab" providerId="LiveId" clId="{08C5995C-6092-4CB3-8947-E34F07B5BCB2}" dt="2022-10-20T21:38:16.453" v="5223" actId="478"/>
          <ac:grpSpMkLst>
            <pc:docMk/>
            <pc:sldMk cId="3599021520" sldId="363"/>
            <ac:grpSpMk id="27" creationId="{5A6D0282-6815-AE4A-E9DA-E1ED7EFCD757}"/>
          </ac:grpSpMkLst>
        </pc:grpChg>
        <pc:grpChg chg="del">
          <ac:chgData name="瑀婕 陳" userId="c176ebd2e60a71ab" providerId="LiveId" clId="{08C5995C-6092-4CB3-8947-E34F07B5BCB2}" dt="2022-10-20T21:38:16.453" v="5223" actId="478"/>
          <ac:grpSpMkLst>
            <pc:docMk/>
            <pc:sldMk cId="3599021520" sldId="363"/>
            <ac:grpSpMk id="30" creationId="{651E7F49-A780-27F3-19BA-7A92DD83DB68}"/>
          </ac:grpSpMkLst>
        </pc:grpChg>
        <pc:grpChg chg="del">
          <ac:chgData name="瑀婕 陳" userId="c176ebd2e60a71ab" providerId="LiveId" clId="{08C5995C-6092-4CB3-8947-E34F07B5BCB2}" dt="2022-10-20T21:38:16.453" v="5223" actId="478"/>
          <ac:grpSpMkLst>
            <pc:docMk/>
            <pc:sldMk cId="3599021520" sldId="363"/>
            <ac:grpSpMk id="37" creationId="{29E7F71D-55B6-369B-7113-5C2C321AF1C7}"/>
          </ac:grpSpMkLst>
        </pc:grpChg>
        <pc:grpChg chg="del">
          <ac:chgData name="瑀婕 陳" userId="c176ebd2e60a71ab" providerId="LiveId" clId="{08C5995C-6092-4CB3-8947-E34F07B5BCB2}" dt="2022-10-20T21:38:16.453" v="5223" actId="478"/>
          <ac:grpSpMkLst>
            <pc:docMk/>
            <pc:sldMk cId="3599021520" sldId="363"/>
            <ac:grpSpMk id="42" creationId="{A65EDB3A-DA8C-E8C8-F907-01CC870CF3B4}"/>
          </ac:grpSpMkLst>
        </pc:grpChg>
        <pc:grpChg chg="del">
          <ac:chgData name="瑀婕 陳" userId="c176ebd2e60a71ab" providerId="LiveId" clId="{08C5995C-6092-4CB3-8947-E34F07B5BCB2}" dt="2022-10-20T21:38:16.453" v="5223" actId="478"/>
          <ac:grpSpMkLst>
            <pc:docMk/>
            <pc:sldMk cId="3599021520" sldId="363"/>
            <ac:grpSpMk id="66" creationId="{BE12E36D-2376-4380-08FA-6DC491132A7A}"/>
          </ac:grpSpMkLst>
        </pc:grpChg>
        <pc:grpChg chg="del">
          <ac:chgData name="瑀婕 陳" userId="c176ebd2e60a71ab" providerId="LiveId" clId="{08C5995C-6092-4CB3-8947-E34F07B5BCB2}" dt="2022-10-20T21:38:16.453" v="5223" actId="478"/>
          <ac:grpSpMkLst>
            <pc:docMk/>
            <pc:sldMk cId="3599021520" sldId="363"/>
            <ac:grpSpMk id="83" creationId="{D6E4A654-510D-08D4-FA44-66B666A3A728}"/>
          </ac:grpSpMkLst>
        </pc:grpChg>
        <pc:picChg chg="del">
          <ac:chgData name="瑀婕 陳" userId="c176ebd2e60a71ab" providerId="LiveId" clId="{08C5995C-6092-4CB3-8947-E34F07B5BCB2}" dt="2022-10-20T21:38:19.564" v="5225" actId="478"/>
          <ac:picMkLst>
            <pc:docMk/>
            <pc:sldMk cId="3599021520" sldId="363"/>
            <ac:picMk id="11" creationId="{35407657-9783-CD05-7C33-3086D62E3102}"/>
          </ac:picMkLst>
        </pc:picChg>
        <pc:picChg chg="del">
          <ac:chgData name="瑀婕 陳" userId="c176ebd2e60a71ab" providerId="LiveId" clId="{08C5995C-6092-4CB3-8947-E34F07B5BCB2}" dt="2022-10-20T21:38:16.453" v="5223" actId="478"/>
          <ac:picMkLst>
            <pc:docMk/>
            <pc:sldMk cId="3599021520" sldId="363"/>
            <ac:picMk id="43" creationId="{49F36A3F-C33F-1EB1-9CF4-29AE17C10B82}"/>
          </ac:picMkLst>
        </pc:picChg>
        <pc:picChg chg="del">
          <ac:chgData name="瑀婕 陳" userId="c176ebd2e60a71ab" providerId="LiveId" clId="{08C5995C-6092-4CB3-8947-E34F07B5BCB2}" dt="2022-10-20T21:38:16.453" v="5223" actId="478"/>
          <ac:picMkLst>
            <pc:docMk/>
            <pc:sldMk cId="3599021520" sldId="363"/>
            <ac:picMk id="68" creationId="{832F2917-E9B0-BE73-04B3-FB883DA57ED3}"/>
          </ac:picMkLst>
        </pc:picChg>
        <pc:cxnChg chg="add mod">
          <ac:chgData name="瑀婕 陳" userId="c176ebd2e60a71ab" providerId="LiveId" clId="{08C5995C-6092-4CB3-8947-E34F07B5BCB2}" dt="2022-10-21T02:12:53.486" v="5614" actId="1076"/>
          <ac:cxnSpMkLst>
            <pc:docMk/>
            <pc:sldMk cId="3599021520" sldId="363"/>
            <ac:cxnSpMk id="6" creationId="{0D682625-1FB7-440D-2E15-5E7305960862}"/>
          </ac:cxnSpMkLst>
        </pc:cxnChg>
        <pc:cxnChg chg="add mod">
          <ac:chgData name="瑀婕 陳" userId="c176ebd2e60a71ab" providerId="LiveId" clId="{08C5995C-6092-4CB3-8947-E34F07B5BCB2}" dt="2022-10-21T02:30:16.050" v="5739" actId="1076"/>
          <ac:cxnSpMkLst>
            <pc:docMk/>
            <pc:sldMk cId="3599021520" sldId="363"/>
            <ac:cxnSpMk id="8" creationId="{4087482D-D20E-D1BD-5BA0-19828C09B6A3}"/>
          </ac:cxnSpMkLst>
        </pc:cxnChg>
        <pc:cxnChg chg="del mod">
          <ac:chgData name="瑀婕 陳" userId="c176ebd2e60a71ab" providerId="LiveId" clId="{08C5995C-6092-4CB3-8947-E34F07B5BCB2}" dt="2022-10-20T21:38:43.169" v="5237" actId="478"/>
          <ac:cxnSpMkLst>
            <pc:docMk/>
            <pc:sldMk cId="3599021520" sldId="363"/>
            <ac:cxnSpMk id="28" creationId="{68E292F0-D845-41E7-E483-C37EBF6501F8}"/>
          </ac:cxnSpMkLst>
        </pc:cxnChg>
        <pc:cxnChg chg="mod">
          <ac:chgData name="瑀婕 陳" userId="c176ebd2e60a71ab" providerId="LiveId" clId="{08C5995C-6092-4CB3-8947-E34F07B5BCB2}" dt="2022-10-21T02:12:53.486" v="5614" actId="1076"/>
          <ac:cxnSpMkLst>
            <pc:docMk/>
            <pc:sldMk cId="3599021520" sldId="363"/>
            <ac:cxnSpMk id="29" creationId="{5D4823D5-C0E8-EBA8-9287-1460F13D09E2}"/>
          </ac:cxnSpMkLst>
        </pc:cxnChg>
        <pc:cxnChg chg="del">
          <ac:chgData name="瑀婕 陳" userId="c176ebd2e60a71ab" providerId="LiveId" clId="{08C5995C-6092-4CB3-8947-E34F07B5BCB2}" dt="2022-10-20T21:38:16.453" v="5223" actId="478"/>
          <ac:cxnSpMkLst>
            <pc:docMk/>
            <pc:sldMk cId="3599021520" sldId="363"/>
            <ac:cxnSpMk id="44" creationId="{AF82FEE3-038F-0F0B-FD06-5BA21E559484}"/>
          </ac:cxnSpMkLst>
        </pc:cxnChg>
        <pc:cxnChg chg="del">
          <ac:chgData name="瑀婕 陳" userId="c176ebd2e60a71ab" providerId="LiveId" clId="{08C5995C-6092-4CB3-8947-E34F07B5BCB2}" dt="2022-10-20T21:38:16.453" v="5223" actId="478"/>
          <ac:cxnSpMkLst>
            <pc:docMk/>
            <pc:sldMk cId="3599021520" sldId="363"/>
            <ac:cxnSpMk id="46" creationId="{D1E29483-F90E-64A4-54A7-0C0B00E84EDB}"/>
          </ac:cxnSpMkLst>
        </pc:cxnChg>
        <pc:cxnChg chg="del">
          <ac:chgData name="瑀婕 陳" userId="c176ebd2e60a71ab" providerId="LiveId" clId="{08C5995C-6092-4CB3-8947-E34F07B5BCB2}" dt="2022-10-20T21:38:16.453" v="5223" actId="478"/>
          <ac:cxnSpMkLst>
            <pc:docMk/>
            <pc:sldMk cId="3599021520" sldId="363"/>
            <ac:cxnSpMk id="47" creationId="{A077FB0E-F7BC-B0C9-25C7-3562B1848FC7}"/>
          </ac:cxnSpMkLst>
        </pc:cxnChg>
        <pc:cxnChg chg="del">
          <ac:chgData name="瑀婕 陳" userId="c176ebd2e60a71ab" providerId="LiveId" clId="{08C5995C-6092-4CB3-8947-E34F07B5BCB2}" dt="2022-10-20T21:38:16.453" v="5223" actId="478"/>
          <ac:cxnSpMkLst>
            <pc:docMk/>
            <pc:sldMk cId="3599021520" sldId="363"/>
            <ac:cxnSpMk id="48" creationId="{59A63816-7532-6CEE-C531-DF9D8640D836}"/>
          </ac:cxnSpMkLst>
        </pc:cxnChg>
        <pc:cxnChg chg="del">
          <ac:chgData name="瑀婕 陳" userId="c176ebd2e60a71ab" providerId="LiveId" clId="{08C5995C-6092-4CB3-8947-E34F07B5BCB2}" dt="2022-10-20T21:38:16.453" v="5223" actId="478"/>
          <ac:cxnSpMkLst>
            <pc:docMk/>
            <pc:sldMk cId="3599021520" sldId="363"/>
            <ac:cxnSpMk id="49" creationId="{D0BCD5A3-E2CD-A203-9C01-038FA406717E}"/>
          </ac:cxnSpMkLst>
        </pc:cxnChg>
        <pc:cxnChg chg="del">
          <ac:chgData name="瑀婕 陳" userId="c176ebd2e60a71ab" providerId="LiveId" clId="{08C5995C-6092-4CB3-8947-E34F07B5BCB2}" dt="2022-10-20T21:38:16.453" v="5223" actId="478"/>
          <ac:cxnSpMkLst>
            <pc:docMk/>
            <pc:sldMk cId="3599021520" sldId="363"/>
            <ac:cxnSpMk id="50" creationId="{75C3CE03-C8A8-C121-F5E4-2A1A7D024543}"/>
          </ac:cxnSpMkLst>
        </pc:cxnChg>
        <pc:cxnChg chg="mod">
          <ac:chgData name="瑀婕 陳" userId="c176ebd2e60a71ab" providerId="LiveId" clId="{08C5995C-6092-4CB3-8947-E34F07B5BCB2}" dt="2022-10-21T02:12:53.486" v="5614" actId="1076"/>
          <ac:cxnSpMkLst>
            <pc:docMk/>
            <pc:sldMk cId="3599021520" sldId="363"/>
            <ac:cxnSpMk id="52" creationId="{B86DFCEC-F3DB-6E19-2FE2-10979386C5E3}"/>
          </ac:cxnSpMkLst>
        </pc:cxnChg>
        <pc:cxnChg chg="mod">
          <ac:chgData name="瑀婕 陳" userId="c176ebd2e60a71ab" providerId="LiveId" clId="{08C5995C-6092-4CB3-8947-E34F07B5BCB2}" dt="2022-10-21T02:12:53.486" v="5614" actId="1076"/>
          <ac:cxnSpMkLst>
            <pc:docMk/>
            <pc:sldMk cId="3599021520" sldId="363"/>
            <ac:cxnSpMk id="54" creationId="{40005A08-239D-F856-C61F-315794BD1DE6}"/>
          </ac:cxnSpMkLst>
        </pc:cxnChg>
        <pc:cxnChg chg="add mod">
          <ac:chgData name="瑀婕 陳" userId="c176ebd2e60a71ab" providerId="LiveId" clId="{08C5995C-6092-4CB3-8947-E34F07B5BCB2}" dt="2022-10-21T02:12:53.486" v="5614" actId="1076"/>
          <ac:cxnSpMkLst>
            <pc:docMk/>
            <pc:sldMk cId="3599021520" sldId="363"/>
            <ac:cxnSpMk id="55" creationId="{3C9AE63F-478C-0D19-5169-379E0AEEB9E2}"/>
          </ac:cxnSpMkLst>
        </pc:cxnChg>
        <pc:cxnChg chg="mod">
          <ac:chgData name="瑀婕 陳" userId="c176ebd2e60a71ab" providerId="LiveId" clId="{08C5995C-6092-4CB3-8947-E34F07B5BCB2}" dt="2022-10-21T02:12:53.486" v="5614" actId="1076"/>
          <ac:cxnSpMkLst>
            <pc:docMk/>
            <pc:sldMk cId="3599021520" sldId="363"/>
            <ac:cxnSpMk id="57" creationId="{5C07524C-8162-C2A8-814B-2EDFEBBFF5C3}"/>
          </ac:cxnSpMkLst>
        </pc:cxnChg>
        <pc:cxnChg chg="mod">
          <ac:chgData name="瑀婕 陳" userId="c176ebd2e60a71ab" providerId="LiveId" clId="{08C5995C-6092-4CB3-8947-E34F07B5BCB2}" dt="2022-10-21T02:12:53.486" v="5614" actId="1076"/>
          <ac:cxnSpMkLst>
            <pc:docMk/>
            <pc:sldMk cId="3599021520" sldId="363"/>
            <ac:cxnSpMk id="59" creationId="{4BBF4D2A-3A99-E4C8-67F5-2246F13361C4}"/>
          </ac:cxnSpMkLst>
        </pc:cxnChg>
        <pc:cxnChg chg="del">
          <ac:chgData name="瑀婕 陳" userId="c176ebd2e60a71ab" providerId="LiveId" clId="{08C5995C-6092-4CB3-8947-E34F07B5BCB2}" dt="2022-10-20T21:38:16.453" v="5223" actId="478"/>
          <ac:cxnSpMkLst>
            <pc:docMk/>
            <pc:sldMk cId="3599021520" sldId="363"/>
            <ac:cxnSpMk id="60" creationId="{23026ABA-A4D4-0EEC-876E-DB2B3777677B}"/>
          </ac:cxnSpMkLst>
        </pc:cxnChg>
        <pc:cxnChg chg="del">
          <ac:chgData name="瑀婕 陳" userId="c176ebd2e60a71ab" providerId="LiveId" clId="{08C5995C-6092-4CB3-8947-E34F07B5BCB2}" dt="2022-10-20T21:38:16.453" v="5223" actId="478"/>
          <ac:cxnSpMkLst>
            <pc:docMk/>
            <pc:sldMk cId="3599021520" sldId="363"/>
            <ac:cxnSpMk id="61" creationId="{29C423E1-4956-2921-ECA4-ED3F7B5840D6}"/>
          </ac:cxnSpMkLst>
        </pc:cxnChg>
        <pc:cxnChg chg="del">
          <ac:chgData name="瑀婕 陳" userId="c176ebd2e60a71ab" providerId="LiveId" clId="{08C5995C-6092-4CB3-8947-E34F07B5BCB2}" dt="2022-10-20T21:38:16.453" v="5223" actId="478"/>
          <ac:cxnSpMkLst>
            <pc:docMk/>
            <pc:sldMk cId="3599021520" sldId="363"/>
            <ac:cxnSpMk id="65" creationId="{55E819CB-CE8D-B66D-73DF-1E312D8337D7}"/>
          </ac:cxnSpMkLst>
        </pc:cxnChg>
        <pc:cxnChg chg="del">
          <ac:chgData name="瑀婕 陳" userId="c176ebd2e60a71ab" providerId="LiveId" clId="{08C5995C-6092-4CB3-8947-E34F07B5BCB2}" dt="2022-10-20T21:38:16.453" v="5223" actId="478"/>
          <ac:cxnSpMkLst>
            <pc:docMk/>
            <pc:sldMk cId="3599021520" sldId="363"/>
            <ac:cxnSpMk id="71" creationId="{37D37C3C-08CA-8E33-B308-399D436A6068}"/>
          </ac:cxnSpMkLst>
        </pc:cxnChg>
        <pc:cxnChg chg="del">
          <ac:chgData name="瑀婕 陳" userId="c176ebd2e60a71ab" providerId="LiveId" clId="{08C5995C-6092-4CB3-8947-E34F07B5BCB2}" dt="2022-10-20T21:38:16.453" v="5223" actId="478"/>
          <ac:cxnSpMkLst>
            <pc:docMk/>
            <pc:sldMk cId="3599021520" sldId="363"/>
            <ac:cxnSpMk id="78" creationId="{5D5DD4E8-E8DB-D11C-7339-47491DC95553}"/>
          </ac:cxnSpMkLst>
        </pc:cxnChg>
        <pc:cxnChg chg="del">
          <ac:chgData name="瑀婕 陳" userId="c176ebd2e60a71ab" providerId="LiveId" clId="{08C5995C-6092-4CB3-8947-E34F07B5BCB2}" dt="2022-10-20T21:38:16.453" v="5223" actId="478"/>
          <ac:cxnSpMkLst>
            <pc:docMk/>
            <pc:sldMk cId="3599021520" sldId="363"/>
            <ac:cxnSpMk id="79" creationId="{774595A9-89A0-9620-A59B-83886D19BF19}"/>
          </ac:cxnSpMkLst>
        </pc:cxnChg>
      </pc:sldChg>
      <pc:sldChg chg="addSp delSp modSp add mod ord">
        <pc:chgData name="瑀婕 陳" userId="c176ebd2e60a71ab" providerId="LiveId" clId="{08C5995C-6092-4CB3-8947-E34F07B5BCB2}" dt="2022-10-21T02:02:22.254" v="5505" actId="1076"/>
        <pc:sldMkLst>
          <pc:docMk/>
          <pc:sldMk cId="713803587" sldId="364"/>
        </pc:sldMkLst>
        <pc:spChg chg="del">
          <ac:chgData name="瑀婕 陳" userId="c176ebd2e60a71ab" providerId="LiveId" clId="{08C5995C-6092-4CB3-8947-E34F07B5BCB2}" dt="2022-10-20T21:41:23.391" v="5251" actId="478"/>
          <ac:spMkLst>
            <pc:docMk/>
            <pc:sldMk cId="713803587" sldId="364"/>
            <ac:spMk id="4" creationId="{01CF2266-705C-3580-2BCF-D336CB32FAA4}"/>
          </ac:spMkLst>
        </pc:spChg>
        <pc:spChg chg="del">
          <ac:chgData name="瑀婕 陳" userId="c176ebd2e60a71ab" providerId="LiveId" clId="{08C5995C-6092-4CB3-8947-E34F07B5BCB2}" dt="2022-10-20T21:41:21.611" v="5250" actId="478"/>
          <ac:spMkLst>
            <pc:docMk/>
            <pc:sldMk cId="713803587" sldId="364"/>
            <ac:spMk id="5" creationId="{F88AFF49-746F-47A2-AB75-980B2FBDF9A3}"/>
          </ac:spMkLst>
        </pc:spChg>
        <pc:spChg chg="add mod">
          <ac:chgData name="瑀婕 陳" userId="c176ebd2e60a71ab" providerId="LiveId" clId="{08C5995C-6092-4CB3-8947-E34F07B5BCB2}" dt="2022-10-21T02:02:22.254" v="5505" actId="1076"/>
          <ac:spMkLst>
            <pc:docMk/>
            <pc:sldMk cId="713803587" sldId="364"/>
            <ac:spMk id="7" creationId="{7F8A9EF4-7CD4-73AD-97C5-8B46B2ABDED1}"/>
          </ac:spMkLst>
        </pc:spChg>
        <pc:spChg chg="del">
          <ac:chgData name="瑀婕 陳" userId="c176ebd2e60a71ab" providerId="LiveId" clId="{08C5995C-6092-4CB3-8947-E34F07B5BCB2}" dt="2022-10-20T21:41:27.090" v="5253" actId="478"/>
          <ac:spMkLst>
            <pc:docMk/>
            <pc:sldMk cId="713803587" sldId="364"/>
            <ac:spMk id="15" creationId="{E39438EB-1CF7-D9C0-F689-626FC87485D7}"/>
          </ac:spMkLst>
        </pc:spChg>
        <pc:spChg chg="del">
          <ac:chgData name="瑀婕 陳" userId="c176ebd2e60a71ab" providerId="LiveId" clId="{08C5995C-6092-4CB3-8947-E34F07B5BCB2}" dt="2022-10-20T21:41:21.611" v="5250" actId="478"/>
          <ac:spMkLst>
            <pc:docMk/>
            <pc:sldMk cId="713803587" sldId="364"/>
            <ac:spMk id="20" creationId="{0008EDFA-B735-BB43-F1FB-511E6B59A62F}"/>
          </ac:spMkLst>
        </pc:spChg>
        <pc:spChg chg="del">
          <ac:chgData name="瑀婕 陳" userId="c176ebd2e60a71ab" providerId="LiveId" clId="{08C5995C-6092-4CB3-8947-E34F07B5BCB2}" dt="2022-10-20T21:41:21.611" v="5250" actId="478"/>
          <ac:spMkLst>
            <pc:docMk/>
            <pc:sldMk cId="713803587" sldId="364"/>
            <ac:spMk id="40" creationId="{BF1543A2-09D6-8A79-6EED-28CA16F61D76}"/>
          </ac:spMkLst>
        </pc:spChg>
        <pc:spChg chg="add mod">
          <ac:chgData name="瑀婕 陳" userId="c176ebd2e60a71ab" providerId="LiveId" clId="{08C5995C-6092-4CB3-8947-E34F07B5BCB2}" dt="2022-10-20T21:41:41.863" v="5262" actId="20577"/>
          <ac:spMkLst>
            <pc:docMk/>
            <pc:sldMk cId="713803587" sldId="364"/>
            <ac:spMk id="45" creationId="{9EF60E62-80F6-FAEC-3AB2-E3A297B663DB}"/>
          </ac:spMkLst>
        </pc:spChg>
        <pc:spChg chg="del">
          <ac:chgData name="瑀婕 陳" userId="c176ebd2e60a71ab" providerId="LiveId" clId="{08C5995C-6092-4CB3-8947-E34F07B5BCB2}" dt="2022-10-20T21:41:21.611" v="5250" actId="478"/>
          <ac:spMkLst>
            <pc:docMk/>
            <pc:sldMk cId="713803587" sldId="364"/>
            <ac:spMk id="51" creationId="{40D29A04-9856-789B-1317-03971C71A8A6}"/>
          </ac:spMkLst>
        </pc:spChg>
        <pc:spChg chg="del">
          <ac:chgData name="瑀婕 陳" userId="c176ebd2e60a71ab" providerId="LiveId" clId="{08C5995C-6092-4CB3-8947-E34F07B5BCB2}" dt="2022-10-20T21:41:25.348" v="5252" actId="478"/>
          <ac:spMkLst>
            <pc:docMk/>
            <pc:sldMk cId="713803587" sldId="364"/>
            <ac:spMk id="53" creationId="{FB5CE4AE-09DA-F718-FF98-7C4DFFE45ACE}"/>
          </ac:spMkLst>
        </pc:spChg>
        <pc:spChg chg="del">
          <ac:chgData name="瑀婕 陳" userId="c176ebd2e60a71ab" providerId="LiveId" clId="{08C5995C-6092-4CB3-8947-E34F07B5BCB2}" dt="2022-10-20T21:41:21.611" v="5250" actId="478"/>
          <ac:spMkLst>
            <pc:docMk/>
            <pc:sldMk cId="713803587" sldId="364"/>
            <ac:spMk id="58" creationId="{283688FE-3094-2523-492A-5026C2D4E096}"/>
          </ac:spMkLst>
        </pc:spChg>
        <pc:spChg chg="del">
          <ac:chgData name="瑀婕 陳" userId="c176ebd2e60a71ab" providerId="LiveId" clId="{08C5995C-6092-4CB3-8947-E34F07B5BCB2}" dt="2022-10-20T21:42:36.407" v="5271" actId="478"/>
          <ac:spMkLst>
            <pc:docMk/>
            <pc:sldMk cId="713803587" sldId="364"/>
            <ac:spMk id="67" creationId="{BE9E881F-31F0-13CE-35F2-41F0FF8D100B}"/>
          </ac:spMkLst>
        </pc:spChg>
        <pc:spChg chg="mod">
          <ac:chgData name="瑀婕 陳" userId="c176ebd2e60a71ab" providerId="LiveId" clId="{08C5995C-6092-4CB3-8947-E34F07B5BCB2}" dt="2022-10-20T21:42:15.420" v="5266"/>
          <ac:spMkLst>
            <pc:docMk/>
            <pc:sldMk cId="713803587" sldId="364"/>
            <ac:spMk id="70" creationId="{A7CF041C-A301-EC55-E75C-2DC83E847CED}"/>
          </ac:spMkLst>
        </pc:spChg>
        <pc:spChg chg="mod">
          <ac:chgData name="瑀婕 陳" userId="c176ebd2e60a71ab" providerId="LiveId" clId="{08C5995C-6092-4CB3-8947-E34F07B5BCB2}" dt="2022-10-20T21:42:15.420" v="5266"/>
          <ac:spMkLst>
            <pc:docMk/>
            <pc:sldMk cId="713803587" sldId="364"/>
            <ac:spMk id="72" creationId="{42C95CCC-106B-475B-AD7C-11510DA30750}"/>
          </ac:spMkLst>
        </pc:spChg>
        <pc:spChg chg="mod">
          <ac:chgData name="瑀婕 陳" userId="c176ebd2e60a71ab" providerId="LiveId" clId="{08C5995C-6092-4CB3-8947-E34F07B5BCB2}" dt="2022-10-20T21:42:15.420" v="5266"/>
          <ac:spMkLst>
            <pc:docMk/>
            <pc:sldMk cId="713803587" sldId="364"/>
            <ac:spMk id="73" creationId="{99385682-B7D7-B59D-F627-E9EF7A0B7A1A}"/>
          </ac:spMkLst>
        </pc:spChg>
        <pc:spChg chg="mod">
          <ac:chgData name="瑀婕 陳" userId="c176ebd2e60a71ab" providerId="LiveId" clId="{08C5995C-6092-4CB3-8947-E34F07B5BCB2}" dt="2022-10-20T21:42:15.420" v="5266"/>
          <ac:spMkLst>
            <pc:docMk/>
            <pc:sldMk cId="713803587" sldId="364"/>
            <ac:spMk id="74" creationId="{841106EC-0E5C-80C0-E597-819E20952017}"/>
          </ac:spMkLst>
        </pc:spChg>
        <pc:spChg chg="del">
          <ac:chgData name="瑀婕 陳" userId="c176ebd2e60a71ab" providerId="LiveId" clId="{08C5995C-6092-4CB3-8947-E34F07B5BCB2}" dt="2022-10-20T21:42:36.407" v="5271" actId="478"/>
          <ac:spMkLst>
            <pc:docMk/>
            <pc:sldMk cId="713803587" sldId="364"/>
            <ac:spMk id="75" creationId="{1CEF61B5-FD53-7D34-ED34-8538DA3F5A17}"/>
          </ac:spMkLst>
        </pc:spChg>
        <pc:spChg chg="del">
          <ac:chgData name="瑀婕 陳" userId="c176ebd2e60a71ab" providerId="LiveId" clId="{08C5995C-6092-4CB3-8947-E34F07B5BCB2}" dt="2022-10-20T21:42:36.407" v="5271" actId="478"/>
          <ac:spMkLst>
            <pc:docMk/>
            <pc:sldMk cId="713803587" sldId="364"/>
            <ac:spMk id="76" creationId="{033685FA-7236-2E8E-8FD1-B75EBA0AE5E0}"/>
          </ac:spMkLst>
        </pc:spChg>
        <pc:spChg chg="del">
          <ac:chgData name="瑀婕 陳" userId="c176ebd2e60a71ab" providerId="LiveId" clId="{08C5995C-6092-4CB3-8947-E34F07B5BCB2}" dt="2022-10-20T21:42:36.407" v="5271" actId="478"/>
          <ac:spMkLst>
            <pc:docMk/>
            <pc:sldMk cId="713803587" sldId="364"/>
            <ac:spMk id="77" creationId="{F18F1FA0-37E0-8840-2659-123AEF6440A3}"/>
          </ac:spMkLst>
        </pc:spChg>
        <pc:spChg chg="mod">
          <ac:chgData name="瑀婕 陳" userId="c176ebd2e60a71ab" providerId="LiveId" clId="{08C5995C-6092-4CB3-8947-E34F07B5BCB2}" dt="2022-10-20T21:42:46.263" v="5273"/>
          <ac:spMkLst>
            <pc:docMk/>
            <pc:sldMk cId="713803587" sldId="364"/>
            <ac:spMk id="84" creationId="{B778F0E5-F2E6-8231-B9A6-0349EA62A1A1}"/>
          </ac:spMkLst>
        </pc:spChg>
        <pc:spChg chg="add del">
          <ac:chgData name="瑀婕 陳" userId="c176ebd2e60a71ab" providerId="LiveId" clId="{08C5995C-6092-4CB3-8947-E34F07B5BCB2}" dt="2022-10-20T21:44:57.391" v="5307" actId="478"/>
          <ac:spMkLst>
            <pc:docMk/>
            <pc:sldMk cId="713803587" sldId="364"/>
            <ac:spMk id="102" creationId="{DB608DC5-97BF-D45C-0475-E324BA23EF27}"/>
          </ac:spMkLst>
        </pc:spChg>
        <pc:spChg chg="add del">
          <ac:chgData name="瑀婕 陳" userId="c176ebd2e60a71ab" providerId="LiveId" clId="{08C5995C-6092-4CB3-8947-E34F07B5BCB2}" dt="2022-10-20T21:45:16.964" v="5309" actId="478"/>
          <ac:spMkLst>
            <pc:docMk/>
            <pc:sldMk cId="713803587" sldId="364"/>
            <ac:spMk id="103" creationId="{908DC37F-B042-93E5-AB01-CF727BAA80A3}"/>
          </ac:spMkLst>
        </pc:spChg>
        <pc:spChg chg="add del mod">
          <ac:chgData name="瑀婕 陳" userId="c176ebd2e60a71ab" providerId="LiveId" clId="{08C5995C-6092-4CB3-8947-E34F07B5BCB2}" dt="2022-10-20T21:47:07.039" v="5312" actId="478"/>
          <ac:spMkLst>
            <pc:docMk/>
            <pc:sldMk cId="713803587" sldId="364"/>
            <ac:spMk id="104" creationId="{03DE5E10-6B1C-786F-3EAB-0C5119A2DB01}"/>
          </ac:spMkLst>
        </pc:spChg>
        <pc:spChg chg="add del">
          <ac:chgData name="瑀婕 陳" userId="c176ebd2e60a71ab" providerId="LiveId" clId="{08C5995C-6092-4CB3-8947-E34F07B5BCB2}" dt="2022-10-20T21:47:33.770" v="5314" actId="478"/>
          <ac:spMkLst>
            <pc:docMk/>
            <pc:sldMk cId="713803587" sldId="364"/>
            <ac:spMk id="105" creationId="{0605AC6D-9602-04DB-A7CF-DC55DCB465F5}"/>
          </ac:spMkLst>
        </pc:spChg>
        <pc:spChg chg="add mod">
          <ac:chgData name="瑀婕 陳" userId="c176ebd2e60a71ab" providerId="LiveId" clId="{08C5995C-6092-4CB3-8947-E34F07B5BCB2}" dt="2022-10-21T01:57:00.823" v="5439" actId="1076"/>
          <ac:spMkLst>
            <pc:docMk/>
            <pc:sldMk cId="713803587" sldId="364"/>
            <ac:spMk id="106" creationId="{8A405C9B-B75F-7972-450C-513C00DB9DF2}"/>
          </ac:spMkLst>
        </pc:spChg>
        <pc:spChg chg="mod">
          <ac:chgData name="瑀婕 陳" userId="c176ebd2e60a71ab" providerId="LiveId" clId="{08C5995C-6092-4CB3-8947-E34F07B5BCB2}" dt="2022-10-20T21:52:20.341" v="5345"/>
          <ac:spMkLst>
            <pc:docMk/>
            <pc:sldMk cId="713803587" sldId="364"/>
            <ac:spMk id="111" creationId="{4F4A3D4C-C758-5856-E1CB-BF40F810DF37}"/>
          </ac:spMkLst>
        </pc:spChg>
        <pc:spChg chg="mod">
          <ac:chgData name="瑀婕 陳" userId="c176ebd2e60a71ab" providerId="LiveId" clId="{08C5995C-6092-4CB3-8947-E34F07B5BCB2}" dt="2022-10-20T21:52:20.341" v="5345"/>
          <ac:spMkLst>
            <pc:docMk/>
            <pc:sldMk cId="713803587" sldId="364"/>
            <ac:spMk id="112" creationId="{3F6E7A96-B8BD-2D53-8350-24478498ABB1}"/>
          </ac:spMkLst>
        </pc:spChg>
        <pc:spChg chg="mod">
          <ac:chgData name="瑀婕 陳" userId="c176ebd2e60a71ab" providerId="LiveId" clId="{08C5995C-6092-4CB3-8947-E34F07B5BCB2}" dt="2022-10-20T21:52:20.341" v="5345"/>
          <ac:spMkLst>
            <pc:docMk/>
            <pc:sldMk cId="713803587" sldId="364"/>
            <ac:spMk id="113" creationId="{E8375990-2B0A-26C3-D957-E1E18A04CBD4}"/>
          </ac:spMkLst>
        </pc:spChg>
        <pc:spChg chg="mod">
          <ac:chgData name="瑀婕 陳" userId="c176ebd2e60a71ab" providerId="LiveId" clId="{08C5995C-6092-4CB3-8947-E34F07B5BCB2}" dt="2022-10-20T21:52:20.341" v="5345"/>
          <ac:spMkLst>
            <pc:docMk/>
            <pc:sldMk cId="713803587" sldId="364"/>
            <ac:spMk id="114" creationId="{4C5B6FFE-2D35-2142-97E7-67336DF5DF6B}"/>
          </ac:spMkLst>
        </pc:spChg>
        <pc:grpChg chg="del mod">
          <ac:chgData name="瑀婕 陳" userId="c176ebd2e60a71ab" providerId="LiveId" clId="{08C5995C-6092-4CB3-8947-E34F07B5BCB2}" dt="2022-10-20T21:42:45.412" v="5272" actId="21"/>
          <ac:grpSpMkLst>
            <pc:docMk/>
            <pc:sldMk cId="713803587" sldId="364"/>
            <ac:grpSpMk id="9" creationId="{2D196020-1161-772E-3A4D-903A2D8896A1}"/>
          </ac:grpSpMkLst>
        </pc:grpChg>
        <pc:grpChg chg="del">
          <ac:chgData name="瑀婕 陳" userId="c176ebd2e60a71ab" providerId="LiveId" clId="{08C5995C-6092-4CB3-8947-E34F07B5BCB2}" dt="2022-10-20T21:42:36.407" v="5271" actId="478"/>
          <ac:grpSpMkLst>
            <pc:docMk/>
            <pc:sldMk cId="713803587" sldId="364"/>
            <ac:grpSpMk id="10" creationId="{06081205-91D5-6DA0-005C-351306924E24}"/>
          </ac:grpSpMkLst>
        </pc:grpChg>
        <pc:grpChg chg="mod">
          <ac:chgData name="瑀婕 陳" userId="c176ebd2e60a71ab" providerId="LiveId" clId="{08C5995C-6092-4CB3-8947-E34F07B5BCB2}" dt="2022-10-20T21:42:59.339" v="5276" actId="1076"/>
          <ac:grpSpMkLst>
            <pc:docMk/>
            <pc:sldMk cId="713803587" sldId="364"/>
            <ac:grpSpMk id="22" creationId="{EF533157-8B86-79C7-EB0B-7CF32BCD1898}"/>
          </ac:grpSpMkLst>
        </pc:grpChg>
        <pc:grpChg chg="del">
          <ac:chgData name="瑀婕 陳" userId="c176ebd2e60a71ab" providerId="LiveId" clId="{08C5995C-6092-4CB3-8947-E34F07B5BCB2}" dt="2022-10-20T21:42:36.407" v="5271" actId="478"/>
          <ac:grpSpMkLst>
            <pc:docMk/>
            <pc:sldMk cId="713803587" sldId="364"/>
            <ac:grpSpMk id="27" creationId="{5A6D0282-6815-AE4A-E9DA-E1ED7EFCD757}"/>
          </ac:grpSpMkLst>
        </pc:grpChg>
        <pc:grpChg chg="del">
          <ac:chgData name="瑀婕 陳" userId="c176ebd2e60a71ab" providerId="LiveId" clId="{08C5995C-6092-4CB3-8947-E34F07B5BCB2}" dt="2022-10-20T21:42:36.407" v="5271" actId="478"/>
          <ac:grpSpMkLst>
            <pc:docMk/>
            <pc:sldMk cId="713803587" sldId="364"/>
            <ac:grpSpMk id="30" creationId="{651E7F49-A780-27F3-19BA-7A92DD83DB68}"/>
          </ac:grpSpMkLst>
        </pc:grpChg>
        <pc:grpChg chg="del">
          <ac:chgData name="瑀婕 陳" userId="c176ebd2e60a71ab" providerId="LiveId" clId="{08C5995C-6092-4CB3-8947-E34F07B5BCB2}" dt="2022-10-20T21:42:36.407" v="5271" actId="478"/>
          <ac:grpSpMkLst>
            <pc:docMk/>
            <pc:sldMk cId="713803587" sldId="364"/>
            <ac:grpSpMk id="37" creationId="{29E7F71D-55B6-369B-7113-5C2C321AF1C7}"/>
          </ac:grpSpMkLst>
        </pc:grpChg>
        <pc:grpChg chg="del">
          <ac:chgData name="瑀婕 陳" userId="c176ebd2e60a71ab" providerId="LiveId" clId="{08C5995C-6092-4CB3-8947-E34F07B5BCB2}" dt="2022-10-20T21:42:36.407" v="5271" actId="478"/>
          <ac:grpSpMkLst>
            <pc:docMk/>
            <pc:sldMk cId="713803587" sldId="364"/>
            <ac:grpSpMk id="42" creationId="{A65EDB3A-DA8C-E8C8-F907-01CC870CF3B4}"/>
          </ac:grpSpMkLst>
        </pc:grpChg>
        <pc:grpChg chg="add mod">
          <ac:chgData name="瑀婕 陳" userId="c176ebd2e60a71ab" providerId="LiveId" clId="{08C5995C-6092-4CB3-8947-E34F07B5BCB2}" dt="2022-10-20T21:42:59.339" v="5276" actId="1076"/>
          <ac:grpSpMkLst>
            <pc:docMk/>
            <pc:sldMk cId="713803587" sldId="364"/>
            <ac:grpSpMk id="55" creationId="{37B07243-4BB9-1235-383A-979E62100470}"/>
          </ac:grpSpMkLst>
        </pc:grpChg>
        <pc:grpChg chg="mod">
          <ac:chgData name="瑀婕 陳" userId="c176ebd2e60a71ab" providerId="LiveId" clId="{08C5995C-6092-4CB3-8947-E34F07B5BCB2}" dt="2022-10-20T21:42:59.339" v="5276" actId="1076"/>
          <ac:grpSpMkLst>
            <pc:docMk/>
            <pc:sldMk cId="713803587" sldId="364"/>
            <ac:grpSpMk id="66" creationId="{BE12E36D-2376-4380-08FA-6DC491132A7A}"/>
          </ac:grpSpMkLst>
        </pc:grpChg>
        <pc:grpChg chg="mod">
          <ac:chgData name="瑀婕 陳" userId="c176ebd2e60a71ab" providerId="LiveId" clId="{08C5995C-6092-4CB3-8947-E34F07B5BCB2}" dt="2022-10-20T21:42:15.420" v="5266"/>
          <ac:grpSpMkLst>
            <pc:docMk/>
            <pc:sldMk cId="713803587" sldId="364"/>
            <ac:grpSpMk id="69" creationId="{917EB793-C867-2CD3-495F-8C15DB27D368}"/>
          </ac:grpSpMkLst>
        </pc:grpChg>
        <pc:grpChg chg="add mod">
          <ac:chgData name="瑀婕 陳" userId="c176ebd2e60a71ab" providerId="LiveId" clId="{08C5995C-6092-4CB3-8947-E34F07B5BCB2}" dt="2022-10-20T21:42:48.443" v="5274" actId="1076"/>
          <ac:grpSpMkLst>
            <pc:docMk/>
            <pc:sldMk cId="713803587" sldId="364"/>
            <ac:grpSpMk id="81" creationId="{AC4C86A1-9DEB-F41E-D7CD-892B2BD6FA93}"/>
          </ac:grpSpMkLst>
        </pc:grpChg>
        <pc:grpChg chg="mod">
          <ac:chgData name="瑀婕 陳" userId="c176ebd2e60a71ab" providerId="LiveId" clId="{08C5995C-6092-4CB3-8947-E34F07B5BCB2}" dt="2022-10-20T21:42:59.339" v="5276" actId="1076"/>
          <ac:grpSpMkLst>
            <pc:docMk/>
            <pc:sldMk cId="713803587" sldId="364"/>
            <ac:grpSpMk id="83" creationId="{D6E4A654-510D-08D4-FA44-66B666A3A728}"/>
          </ac:grpSpMkLst>
        </pc:grpChg>
        <pc:grpChg chg="add mod">
          <ac:chgData name="瑀婕 陳" userId="c176ebd2e60a71ab" providerId="LiveId" clId="{08C5995C-6092-4CB3-8947-E34F07B5BCB2}" dt="2022-10-20T21:43:11.659" v="5278" actId="1076"/>
          <ac:grpSpMkLst>
            <pc:docMk/>
            <pc:sldMk cId="713803587" sldId="364"/>
            <ac:grpSpMk id="88" creationId="{3557F9F2-1D17-AD30-D7B5-A9EC408D951D}"/>
          </ac:grpSpMkLst>
        </pc:grpChg>
        <pc:grpChg chg="add del mod">
          <ac:chgData name="瑀婕 陳" userId="c176ebd2e60a71ab" providerId="LiveId" clId="{08C5995C-6092-4CB3-8947-E34F07B5BCB2}" dt="2022-10-20T21:43:31.211" v="5284" actId="478"/>
          <ac:grpSpMkLst>
            <pc:docMk/>
            <pc:sldMk cId="713803587" sldId="364"/>
            <ac:grpSpMk id="92" creationId="{619F41C6-4502-E3D6-5EBA-71A967F3564B}"/>
          </ac:grpSpMkLst>
        </pc:grpChg>
        <pc:grpChg chg="add mod">
          <ac:chgData name="瑀婕 陳" userId="c176ebd2e60a71ab" providerId="LiveId" clId="{08C5995C-6092-4CB3-8947-E34F07B5BCB2}" dt="2022-10-20T21:43:59.889" v="5295" actId="1076"/>
          <ac:grpSpMkLst>
            <pc:docMk/>
            <pc:sldMk cId="713803587" sldId="364"/>
            <ac:grpSpMk id="96" creationId="{523A29A8-FA83-48BE-5BB1-B1E8505C30E9}"/>
          </ac:grpSpMkLst>
        </pc:grpChg>
        <pc:grpChg chg="add mod">
          <ac:chgData name="瑀婕 陳" userId="c176ebd2e60a71ab" providerId="LiveId" clId="{08C5995C-6092-4CB3-8947-E34F07B5BCB2}" dt="2022-10-20T21:52:24.326" v="5346" actId="1076"/>
          <ac:grpSpMkLst>
            <pc:docMk/>
            <pc:sldMk cId="713803587" sldId="364"/>
            <ac:grpSpMk id="108" creationId="{B290AD54-5C5C-E677-758E-6B6BF858FE0D}"/>
          </ac:grpSpMkLst>
        </pc:grpChg>
        <pc:grpChg chg="mod">
          <ac:chgData name="瑀婕 陳" userId="c176ebd2e60a71ab" providerId="LiveId" clId="{08C5995C-6092-4CB3-8947-E34F07B5BCB2}" dt="2022-10-20T21:52:20.341" v="5345"/>
          <ac:grpSpMkLst>
            <pc:docMk/>
            <pc:sldMk cId="713803587" sldId="364"/>
            <ac:grpSpMk id="110" creationId="{BCC10E43-9AF1-1DF9-7D4F-69F6C9626A3D}"/>
          </ac:grpSpMkLst>
        </pc:grpChg>
        <pc:picChg chg="mod">
          <ac:chgData name="瑀婕 陳" userId="c176ebd2e60a71ab" providerId="LiveId" clId="{08C5995C-6092-4CB3-8947-E34F07B5BCB2}" dt="2022-10-20T21:42:59.339" v="5276" actId="1076"/>
          <ac:picMkLst>
            <pc:docMk/>
            <pc:sldMk cId="713803587" sldId="364"/>
            <ac:picMk id="11" creationId="{35407657-9783-CD05-7C33-3086D62E3102}"/>
          </ac:picMkLst>
        </pc:picChg>
        <pc:picChg chg="mod">
          <ac:chgData name="瑀婕 陳" userId="c176ebd2e60a71ab" providerId="LiveId" clId="{08C5995C-6092-4CB3-8947-E34F07B5BCB2}" dt="2022-10-20T21:42:59.339" v="5276" actId="1076"/>
          <ac:picMkLst>
            <pc:docMk/>
            <pc:sldMk cId="713803587" sldId="364"/>
            <ac:picMk id="43" creationId="{49F36A3F-C33F-1EB1-9CF4-29AE17C10B82}"/>
          </ac:picMkLst>
        </pc:picChg>
        <pc:picChg chg="mod">
          <ac:chgData name="瑀婕 陳" userId="c176ebd2e60a71ab" providerId="LiveId" clId="{08C5995C-6092-4CB3-8947-E34F07B5BCB2}" dt="2022-10-20T21:52:09.980" v="5343" actId="1037"/>
          <ac:picMkLst>
            <pc:docMk/>
            <pc:sldMk cId="713803587" sldId="364"/>
            <ac:picMk id="56" creationId="{A494FE74-44C1-2019-2A84-33D0B5316B64}"/>
          </ac:picMkLst>
        </pc:picChg>
        <pc:picChg chg="del mod">
          <ac:chgData name="瑀婕 陳" userId="c176ebd2e60a71ab" providerId="LiveId" clId="{08C5995C-6092-4CB3-8947-E34F07B5BCB2}" dt="2022-10-20T21:42:45.412" v="5272" actId="21"/>
          <ac:picMkLst>
            <pc:docMk/>
            <pc:sldMk cId="713803587" sldId="364"/>
            <ac:picMk id="68" creationId="{832F2917-E9B0-BE73-04B3-FB883DA57ED3}"/>
          </ac:picMkLst>
        </pc:picChg>
        <pc:picChg chg="mod">
          <ac:chgData name="瑀婕 陳" userId="c176ebd2e60a71ab" providerId="LiveId" clId="{08C5995C-6092-4CB3-8947-E34F07B5BCB2}" dt="2022-10-20T21:42:46.263" v="5273"/>
          <ac:picMkLst>
            <pc:docMk/>
            <pc:sldMk cId="713803587" sldId="364"/>
            <ac:picMk id="85" creationId="{2841BFAE-C28C-234C-E730-AF3045F2387A}"/>
          </ac:picMkLst>
        </pc:picChg>
        <pc:picChg chg="add mod">
          <ac:chgData name="瑀婕 陳" userId="c176ebd2e60a71ab" providerId="LiveId" clId="{08C5995C-6092-4CB3-8947-E34F07B5BCB2}" dt="2022-10-20T21:42:48.443" v="5274" actId="1076"/>
          <ac:picMkLst>
            <pc:docMk/>
            <pc:sldMk cId="713803587" sldId="364"/>
            <ac:picMk id="87" creationId="{A74AFE2E-F3BB-98C9-AC5C-E997B678D309}"/>
          </ac:picMkLst>
        </pc:picChg>
        <pc:picChg chg="mod">
          <ac:chgData name="瑀婕 陳" userId="c176ebd2e60a71ab" providerId="LiveId" clId="{08C5995C-6092-4CB3-8947-E34F07B5BCB2}" dt="2022-10-20T21:43:06.026" v="5277"/>
          <ac:picMkLst>
            <pc:docMk/>
            <pc:sldMk cId="713803587" sldId="364"/>
            <ac:picMk id="89" creationId="{866B596A-1D91-BADB-9942-8FC8E36AD269}"/>
          </ac:picMkLst>
        </pc:picChg>
        <pc:picChg chg="mod">
          <ac:chgData name="瑀婕 陳" userId="c176ebd2e60a71ab" providerId="LiveId" clId="{08C5995C-6092-4CB3-8947-E34F07B5BCB2}" dt="2022-10-20T21:43:06.026" v="5277"/>
          <ac:picMkLst>
            <pc:docMk/>
            <pc:sldMk cId="713803587" sldId="364"/>
            <ac:picMk id="90" creationId="{E8AC07DF-8D79-0C93-7569-3233A9F2AE3F}"/>
          </ac:picMkLst>
        </pc:picChg>
        <pc:picChg chg="del mod topLvl">
          <ac:chgData name="瑀婕 陳" userId="c176ebd2e60a71ab" providerId="LiveId" clId="{08C5995C-6092-4CB3-8947-E34F07B5BCB2}" dt="2022-10-20T21:43:31.211" v="5284" actId="478"/>
          <ac:picMkLst>
            <pc:docMk/>
            <pc:sldMk cId="713803587" sldId="364"/>
            <ac:picMk id="93" creationId="{1359491A-F8FE-75EF-84AF-AC9B525A90FF}"/>
          </ac:picMkLst>
        </pc:picChg>
        <pc:picChg chg="mod ord topLvl">
          <ac:chgData name="瑀婕 陳" userId="c176ebd2e60a71ab" providerId="LiveId" clId="{08C5995C-6092-4CB3-8947-E34F07B5BCB2}" dt="2022-10-20T21:43:54.480" v="5292" actId="164"/>
          <ac:picMkLst>
            <pc:docMk/>
            <pc:sldMk cId="713803587" sldId="364"/>
            <ac:picMk id="94" creationId="{2074A711-B6AD-4895-1FD1-3D19E1E0E30B}"/>
          </ac:picMkLst>
        </pc:picChg>
        <pc:picChg chg="add mod ord">
          <ac:chgData name="瑀婕 陳" userId="c176ebd2e60a71ab" providerId="LiveId" clId="{08C5995C-6092-4CB3-8947-E34F07B5BCB2}" dt="2022-10-20T21:43:57.385" v="5293" actId="167"/>
          <ac:picMkLst>
            <pc:docMk/>
            <pc:sldMk cId="713803587" sldId="364"/>
            <ac:picMk id="95" creationId="{ABF1AD18-1BD6-3670-782A-4F4DB3F082B5}"/>
          </ac:picMkLst>
        </pc:picChg>
        <pc:picChg chg="mod ord">
          <ac:chgData name="瑀婕 陳" userId="c176ebd2e60a71ab" providerId="LiveId" clId="{08C5995C-6092-4CB3-8947-E34F07B5BCB2}" dt="2022-10-20T21:52:36.970" v="5349" actId="1076"/>
          <ac:picMkLst>
            <pc:docMk/>
            <pc:sldMk cId="713803587" sldId="364"/>
            <ac:picMk id="109" creationId="{BC5085A0-F657-CD00-C2C3-DF285120A077}"/>
          </ac:picMkLst>
        </pc:picChg>
        <pc:cxnChg chg="add mod">
          <ac:chgData name="瑀婕 陳" userId="c176ebd2e60a71ab" providerId="LiveId" clId="{08C5995C-6092-4CB3-8947-E34F07B5BCB2}" dt="2022-10-21T01:57:00.823" v="5439" actId="1076"/>
          <ac:cxnSpMkLst>
            <pc:docMk/>
            <pc:sldMk cId="713803587" sldId="364"/>
            <ac:cxnSpMk id="5" creationId="{8C1DEB51-FC62-DE7B-34FE-13067B44F873}"/>
          </ac:cxnSpMkLst>
        </pc:cxnChg>
        <pc:cxnChg chg="del">
          <ac:chgData name="瑀婕 陳" userId="c176ebd2e60a71ab" providerId="LiveId" clId="{08C5995C-6092-4CB3-8947-E34F07B5BCB2}" dt="2022-10-20T21:41:21.611" v="5250" actId="478"/>
          <ac:cxnSpMkLst>
            <pc:docMk/>
            <pc:sldMk cId="713803587" sldId="364"/>
            <ac:cxnSpMk id="28" creationId="{68E292F0-D845-41E7-E483-C37EBF6501F8}"/>
          </ac:cxnSpMkLst>
        </pc:cxnChg>
        <pc:cxnChg chg="del">
          <ac:chgData name="瑀婕 陳" userId="c176ebd2e60a71ab" providerId="LiveId" clId="{08C5995C-6092-4CB3-8947-E34F07B5BCB2}" dt="2022-10-20T21:41:21.611" v="5250" actId="478"/>
          <ac:cxnSpMkLst>
            <pc:docMk/>
            <pc:sldMk cId="713803587" sldId="364"/>
            <ac:cxnSpMk id="29" creationId="{5D4823D5-C0E8-EBA8-9287-1460F13D09E2}"/>
          </ac:cxnSpMkLst>
        </pc:cxnChg>
        <pc:cxnChg chg="del mod">
          <ac:chgData name="瑀婕 陳" userId="c176ebd2e60a71ab" providerId="LiveId" clId="{08C5995C-6092-4CB3-8947-E34F07B5BCB2}" dt="2022-10-20T21:42:45.412" v="5272" actId="21"/>
          <ac:cxnSpMkLst>
            <pc:docMk/>
            <pc:sldMk cId="713803587" sldId="364"/>
            <ac:cxnSpMk id="44" creationId="{AF82FEE3-038F-0F0B-FD06-5BA21E559484}"/>
          </ac:cxnSpMkLst>
        </pc:cxnChg>
        <pc:cxnChg chg="mod">
          <ac:chgData name="瑀婕 陳" userId="c176ebd2e60a71ab" providerId="LiveId" clId="{08C5995C-6092-4CB3-8947-E34F07B5BCB2}" dt="2022-10-20T21:42:59.339" v="5276" actId="1076"/>
          <ac:cxnSpMkLst>
            <pc:docMk/>
            <pc:sldMk cId="713803587" sldId="364"/>
            <ac:cxnSpMk id="46" creationId="{D1E29483-F90E-64A4-54A7-0C0B00E84EDB}"/>
          </ac:cxnSpMkLst>
        </pc:cxnChg>
        <pc:cxnChg chg="del">
          <ac:chgData name="瑀婕 陳" userId="c176ebd2e60a71ab" providerId="LiveId" clId="{08C5995C-6092-4CB3-8947-E34F07B5BCB2}" dt="2022-10-20T21:42:36.407" v="5271" actId="478"/>
          <ac:cxnSpMkLst>
            <pc:docMk/>
            <pc:sldMk cId="713803587" sldId="364"/>
            <ac:cxnSpMk id="47" creationId="{A077FB0E-F7BC-B0C9-25C7-3562B1848FC7}"/>
          </ac:cxnSpMkLst>
        </pc:cxnChg>
        <pc:cxnChg chg="mod">
          <ac:chgData name="瑀婕 陳" userId="c176ebd2e60a71ab" providerId="LiveId" clId="{08C5995C-6092-4CB3-8947-E34F07B5BCB2}" dt="2022-10-20T21:42:54.013" v="5275" actId="1076"/>
          <ac:cxnSpMkLst>
            <pc:docMk/>
            <pc:sldMk cId="713803587" sldId="364"/>
            <ac:cxnSpMk id="48" creationId="{59A63816-7532-6CEE-C531-DF9D8640D836}"/>
          </ac:cxnSpMkLst>
        </pc:cxnChg>
        <pc:cxnChg chg="del">
          <ac:chgData name="瑀婕 陳" userId="c176ebd2e60a71ab" providerId="LiveId" clId="{08C5995C-6092-4CB3-8947-E34F07B5BCB2}" dt="2022-10-20T21:42:36.407" v="5271" actId="478"/>
          <ac:cxnSpMkLst>
            <pc:docMk/>
            <pc:sldMk cId="713803587" sldId="364"/>
            <ac:cxnSpMk id="49" creationId="{D0BCD5A3-E2CD-A203-9C01-038FA406717E}"/>
          </ac:cxnSpMkLst>
        </pc:cxnChg>
        <pc:cxnChg chg="del">
          <ac:chgData name="瑀婕 陳" userId="c176ebd2e60a71ab" providerId="LiveId" clId="{08C5995C-6092-4CB3-8947-E34F07B5BCB2}" dt="2022-10-20T21:42:36.407" v="5271" actId="478"/>
          <ac:cxnSpMkLst>
            <pc:docMk/>
            <pc:sldMk cId="713803587" sldId="364"/>
            <ac:cxnSpMk id="50" creationId="{75C3CE03-C8A8-C121-F5E4-2A1A7D024543}"/>
          </ac:cxnSpMkLst>
        </pc:cxnChg>
        <pc:cxnChg chg="del">
          <ac:chgData name="瑀婕 陳" userId="c176ebd2e60a71ab" providerId="LiveId" clId="{08C5995C-6092-4CB3-8947-E34F07B5BCB2}" dt="2022-10-20T21:41:21.611" v="5250" actId="478"/>
          <ac:cxnSpMkLst>
            <pc:docMk/>
            <pc:sldMk cId="713803587" sldId="364"/>
            <ac:cxnSpMk id="52" creationId="{B86DFCEC-F3DB-6E19-2FE2-10979386C5E3}"/>
          </ac:cxnSpMkLst>
        </pc:cxnChg>
        <pc:cxnChg chg="del">
          <ac:chgData name="瑀婕 陳" userId="c176ebd2e60a71ab" providerId="LiveId" clId="{08C5995C-6092-4CB3-8947-E34F07B5BCB2}" dt="2022-10-20T21:41:21.611" v="5250" actId="478"/>
          <ac:cxnSpMkLst>
            <pc:docMk/>
            <pc:sldMk cId="713803587" sldId="364"/>
            <ac:cxnSpMk id="54" creationId="{40005A08-239D-F856-C61F-315794BD1DE6}"/>
          </ac:cxnSpMkLst>
        </pc:cxnChg>
        <pc:cxnChg chg="del">
          <ac:chgData name="瑀婕 陳" userId="c176ebd2e60a71ab" providerId="LiveId" clId="{08C5995C-6092-4CB3-8947-E34F07B5BCB2}" dt="2022-10-20T21:41:21.611" v="5250" actId="478"/>
          <ac:cxnSpMkLst>
            <pc:docMk/>
            <pc:sldMk cId="713803587" sldId="364"/>
            <ac:cxnSpMk id="57" creationId="{5C07524C-8162-C2A8-814B-2EDFEBBFF5C3}"/>
          </ac:cxnSpMkLst>
        </pc:cxnChg>
        <pc:cxnChg chg="del">
          <ac:chgData name="瑀婕 陳" userId="c176ebd2e60a71ab" providerId="LiveId" clId="{08C5995C-6092-4CB3-8947-E34F07B5BCB2}" dt="2022-10-20T21:41:21.611" v="5250" actId="478"/>
          <ac:cxnSpMkLst>
            <pc:docMk/>
            <pc:sldMk cId="713803587" sldId="364"/>
            <ac:cxnSpMk id="59" creationId="{4BBF4D2A-3A99-E4C8-67F5-2246F13361C4}"/>
          </ac:cxnSpMkLst>
        </pc:cxnChg>
        <pc:cxnChg chg="mod">
          <ac:chgData name="瑀婕 陳" userId="c176ebd2e60a71ab" providerId="LiveId" clId="{08C5995C-6092-4CB3-8947-E34F07B5BCB2}" dt="2022-10-20T21:42:59.339" v="5276" actId="1076"/>
          <ac:cxnSpMkLst>
            <pc:docMk/>
            <pc:sldMk cId="713803587" sldId="364"/>
            <ac:cxnSpMk id="60" creationId="{23026ABA-A4D4-0EEC-876E-DB2B3777677B}"/>
          </ac:cxnSpMkLst>
        </pc:cxnChg>
        <pc:cxnChg chg="del">
          <ac:chgData name="瑀婕 陳" userId="c176ebd2e60a71ab" providerId="LiveId" clId="{08C5995C-6092-4CB3-8947-E34F07B5BCB2}" dt="2022-10-20T21:42:36.407" v="5271" actId="478"/>
          <ac:cxnSpMkLst>
            <pc:docMk/>
            <pc:sldMk cId="713803587" sldId="364"/>
            <ac:cxnSpMk id="61" creationId="{29C423E1-4956-2921-ECA4-ED3F7B5840D6}"/>
          </ac:cxnSpMkLst>
        </pc:cxnChg>
        <pc:cxnChg chg="mod">
          <ac:chgData name="瑀婕 陳" userId="c176ebd2e60a71ab" providerId="LiveId" clId="{08C5995C-6092-4CB3-8947-E34F07B5BCB2}" dt="2022-10-20T21:42:59.339" v="5276" actId="1076"/>
          <ac:cxnSpMkLst>
            <pc:docMk/>
            <pc:sldMk cId="713803587" sldId="364"/>
            <ac:cxnSpMk id="65" creationId="{55E819CB-CE8D-B66D-73DF-1E312D8337D7}"/>
          </ac:cxnSpMkLst>
        </pc:cxnChg>
        <pc:cxnChg chg="del">
          <ac:chgData name="瑀婕 陳" userId="c176ebd2e60a71ab" providerId="LiveId" clId="{08C5995C-6092-4CB3-8947-E34F07B5BCB2}" dt="2022-10-20T21:42:36.407" v="5271" actId="478"/>
          <ac:cxnSpMkLst>
            <pc:docMk/>
            <pc:sldMk cId="713803587" sldId="364"/>
            <ac:cxnSpMk id="71" creationId="{37D37C3C-08CA-8E33-B308-399D436A6068}"/>
          </ac:cxnSpMkLst>
        </pc:cxnChg>
        <pc:cxnChg chg="del">
          <ac:chgData name="瑀婕 陳" userId="c176ebd2e60a71ab" providerId="LiveId" clId="{08C5995C-6092-4CB3-8947-E34F07B5BCB2}" dt="2022-10-20T21:42:36.407" v="5271" actId="478"/>
          <ac:cxnSpMkLst>
            <pc:docMk/>
            <pc:sldMk cId="713803587" sldId="364"/>
            <ac:cxnSpMk id="78" creationId="{5D5DD4E8-E8DB-D11C-7339-47491DC95553}"/>
          </ac:cxnSpMkLst>
        </pc:cxnChg>
        <pc:cxnChg chg="mod">
          <ac:chgData name="瑀婕 陳" userId="c176ebd2e60a71ab" providerId="LiveId" clId="{08C5995C-6092-4CB3-8947-E34F07B5BCB2}" dt="2022-10-20T21:42:59.339" v="5276" actId="1076"/>
          <ac:cxnSpMkLst>
            <pc:docMk/>
            <pc:sldMk cId="713803587" sldId="364"/>
            <ac:cxnSpMk id="79" creationId="{774595A9-89A0-9620-A59B-83886D19BF19}"/>
          </ac:cxnSpMkLst>
        </pc:cxnChg>
        <pc:cxnChg chg="add mod">
          <ac:chgData name="瑀婕 陳" userId="c176ebd2e60a71ab" providerId="LiveId" clId="{08C5995C-6092-4CB3-8947-E34F07B5BCB2}" dt="2022-10-20T21:42:48.443" v="5274" actId="1076"/>
          <ac:cxnSpMkLst>
            <pc:docMk/>
            <pc:sldMk cId="713803587" sldId="364"/>
            <ac:cxnSpMk id="86" creationId="{BB85F9CE-1B6A-B101-D3AE-9859D2BCBB0F}"/>
          </ac:cxnSpMkLst>
        </pc:cxnChg>
        <pc:cxnChg chg="add mod">
          <ac:chgData name="瑀婕 陳" userId="c176ebd2e60a71ab" providerId="LiveId" clId="{08C5995C-6092-4CB3-8947-E34F07B5BCB2}" dt="2022-10-20T21:43:17.352" v="5280" actId="1076"/>
          <ac:cxnSpMkLst>
            <pc:docMk/>
            <pc:sldMk cId="713803587" sldId="364"/>
            <ac:cxnSpMk id="91" creationId="{6BEBFDF2-DCA0-75A3-9173-EF0401987451}"/>
          </ac:cxnSpMkLst>
        </pc:cxnChg>
        <pc:cxnChg chg="add mod">
          <ac:chgData name="瑀婕 陳" userId="c176ebd2e60a71ab" providerId="LiveId" clId="{08C5995C-6092-4CB3-8947-E34F07B5BCB2}" dt="2022-10-20T21:44:05.865" v="5297" actId="1076"/>
          <ac:cxnSpMkLst>
            <pc:docMk/>
            <pc:sldMk cId="713803587" sldId="364"/>
            <ac:cxnSpMk id="97" creationId="{E16A6F9C-BE13-DEBB-6B38-5F9C411CC5D2}"/>
          </ac:cxnSpMkLst>
        </pc:cxnChg>
        <pc:cxnChg chg="add mod">
          <ac:chgData name="瑀婕 陳" userId="c176ebd2e60a71ab" providerId="LiveId" clId="{08C5995C-6092-4CB3-8947-E34F07B5BCB2}" dt="2022-10-21T01:56:43.733" v="5436" actId="14100"/>
          <ac:cxnSpMkLst>
            <pc:docMk/>
            <pc:sldMk cId="713803587" sldId="364"/>
            <ac:cxnSpMk id="99" creationId="{4D41E5BE-B6E4-153C-6F1C-41285AC7AD0C}"/>
          </ac:cxnSpMkLst>
        </pc:cxnChg>
        <pc:cxnChg chg="add mod">
          <ac:chgData name="瑀婕 陳" userId="c176ebd2e60a71ab" providerId="LiveId" clId="{08C5995C-6092-4CB3-8947-E34F07B5BCB2}" dt="2022-10-20T21:44:40.286" v="5303" actId="1076"/>
          <ac:cxnSpMkLst>
            <pc:docMk/>
            <pc:sldMk cId="713803587" sldId="364"/>
            <ac:cxnSpMk id="100" creationId="{0F49DF40-423E-116E-0097-799A1872927B}"/>
          </ac:cxnSpMkLst>
        </pc:cxnChg>
        <pc:cxnChg chg="add mod">
          <ac:chgData name="瑀婕 陳" userId="c176ebd2e60a71ab" providerId="LiveId" clId="{08C5995C-6092-4CB3-8947-E34F07B5BCB2}" dt="2022-10-20T21:44:47.096" v="5305" actId="1076"/>
          <ac:cxnSpMkLst>
            <pc:docMk/>
            <pc:sldMk cId="713803587" sldId="364"/>
            <ac:cxnSpMk id="101" creationId="{5CAE51C3-9357-C49C-4CD0-8F5B11BCA470}"/>
          </ac:cxnSpMkLst>
        </pc:cxnChg>
        <pc:cxnChg chg="add mod">
          <ac:chgData name="瑀婕 陳" userId="c176ebd2e60a71ab" providerId="LiveId" clId="{08C5995C-6092-4CB3-8947-E34F07B5BCB2}" dt="2022-10-21T01:57:00.823" v="5439" actId="1076"/>
          <ac:cxnSpMkLst>
            <pc:docMk/>
            <pc:sldMk cId="713803587" sldId="364"/>
            <ac:cxnSpMk id="107" creationId="{3C5203B0-EA3C-9CE8-BF73-3557E145699C}"/>
          </ac:cxnSpMkLst>
        </pc:cxnChg>
        <pc:cxnChg chg="add del mod">
          <ac:chgData name="瑀婕 陳" userId="c176ebd2e60a71ab" providerId="LiveId" clId="{08C5995C-6092-4CB3-8947-E34F07B5BCB2}" dt="2022-10-20T21:56:23.442" v="5357" actId="1076"/>
          <ac:cxnSpMkLst>
            <pc:docMk/>
            <pc:sldMk cId="713803587" sldId="364"/>
            <ac:cxnSpMk id="115" creationId="{36335BC3-6764-06A2-03FD-56E9662625F9}"/>
          </ac:cxnSpMkLst>
        </pc:cxnChg>
      </pc:sldChg>
      <pc:sldChg chg="addSp delSp modSp add mod">
        <pc:chgData name="瑀婕 陳" userId="c176ebd2e60a71ab" providerId="LiveId" clId="{08C5995C-6092-4CB3-8947-E34F07B5BCB2}" dt="2022-10-21T02:40:08.246" v="5757" actId="1076"/>
        <pc:sldMkLst>
          <pc:docMk/>
          <pc:sldMk cId="1155586946" sldId="365"/>
        </pc:sldMkLst>
        <pc:spChg chg="add mod">
          <ac:chgData name="瑀婕 陳" userId="c176ebd2e60a71ab" providerId="LiveId" clId="{08C5995C-6092-4CB3-8947-E34F07B5BCB2}" dt="2022-10-21T02:10:57.349" v="5559" actId="164"/>
          <ac:spMkLst>
            <pc:docMk/>
            <pc:sldMk cId="1155586946" sldId="365"/>
            <ac:spMk id="4" creationId="{1F580115-B9B4-5532-F6E3-8B3227045405}"/>
          </ac:spMkLst>
        </pc:spChg>
        <pc:spChg chg="add mod">
          <ac:chgData name="瑀婕 陳" userId="c176ebd2e60a71ab" providerId="LiveId" clId="{08C5995C-6092-4CB3-8947-E34F07B5BCB2}" dt="2022-10-21T02:29:37.895" v="5737" actId="1076"/>
          <ac:spMkLst>
            <pc:docMk/>
            <pc:sldMk cId="1155586946" sldId="365"/>
            <ac:spMk id="6" creationId="{E18230CD-08CB-3054-1F8D-85A18CF3861A}"/>
          </ac:spMkLst>
        </pc:spChg>
        <pc:spChg chg="add mod">
          <ac:chgData name="瑀婕 陳" userId="c176ebd2e60a71ab" providerId="LiveId" clId="{08C5995C-6092-4CB3-8947-E34F07B5BCB2}" dt="2022-10-21T02:29:37.895" v="5737" actId="1076"/>
          <ac:spMkLst>
            <pc:docMk/>
            <pc:sldMk cId="1155586946" sldId="365"/>
            <ac:spMk id="15" creationId="{340AE32E-E248-7FAB-3D73-1197ACC78E29}"/>
          </ac:spMkLst>
        </pc:spChg>
        <pc:spChg chg="mod">
          <ac:chgData name="瑀婕 陳" userId="c176ebd2e60a71ab" providerId="LiveId" clId="{08C5995C-6092-4CB3-8947-E34F07B5BCB2}" dt="2022-10-21T02:39:20.538" v="5744"/>
          <ac:spMkLst>
            <pc:docMk/>
            <pc:sldMk cId="1155586946" sldId="365"/>
            <ac:spMk id="18" creationId="{CBC904B5-26E5-AC0C-367A-05C0E17E6677}"/>
          </ac:spMkLst>
        </pc:spChg>
        <pc:spChg chg="mod">
          <ac:chgData name="瑀婕 陳" userId="c176ebd2e60a71ab" providerId="LiveId" clId="{08C5995C-6092-4CB3-8947-E34F07B5BCB2}" dt="2022-10-21T02:39:20.538" v="5744"/>
          <ac:spMkLst>
            <pc:docMk/>
            <pc:sldMk cId="1155586946" sldId="365"/>
            <ac:spMk id="19" creationId="{016118CA-D448-7654-B17B-C5ACF3FCBE26}"/>
          </ac:spMkLst>
        </pc:spChg>
        <pc:spChg chg="mod">
          <ac:chgData name="瑀婕 陳" userId="c176ebd2e60a71ab" providerId="LiveId" clId="{08C5995C-6092-4CB3-8947-E34F07B5BCB2}" dt="2022-10-21T02:39:20.538" v="5744"/>
          <ac:spMkLst>
            <pc:docMk/>
            <pc:sldMk cId="1155586946" sldId="365"/>
            <ac:spMk id="20" creationId="{FEC4BB17-7721-EBB3-1D52-51C5D1AA65C5}"/>
          </ac:spMkLst>
        </pc:spChg>
        <pc:spChg chg="mod">
          <ac:chgData name="瑀婕 陳" userId="c176ebd2e60a71ab" providerId="LiveId" clId="{08C5995C-6092-4CB3-8947-E34F07B5BCB2}" dt="2022-10-21T02:39:20.538" v="5744"/>
          <ac:spMkLst>
            <pc:docMk/>
            <pc:sldMk cId="1155586946" sldId="365"/>
            <ac:spMk id="21" creationId="{8E314598-3DFE-DD07-B935-ADEECF21CFA0}"/>
          </ac:spMkLst>
        </pc:spChg>
        <pc:spChg chg="add mod">
          <ac:chgData name="瑀婕 陳" userId="c176ebd2e60a71ab" providerId="LiveId" clId="{08C5995C-6092-4CB3-8947-E34F07B5BCB2}" dt="2022-10-21T02:39:33.642" v="5747" actId="1076"/>
          <ac:spMkLst>
            <pc:docMk/>
            <pc:sldMk cId="1155586946" sldId="365"/>
            <ac:spMk id="22" creationId="{2E52FA1C-A602-6EDE-275D-EE5863D297E6}"/>
          </ac:spMkLst>
        </pc:spChg>
        <pc:spChg chg="mod">
          <ac:chgData name="瑀婕 陳" userId="c176ebd2e60a71ab" providerId="LiveId" clId="{08C5995C-6092-4CB3-8947-E34F07B5BCB2}" dt="2022-10-20T22:10:53.796" v="5393" actId="14100"/>
          <ac:spMkLst>
            <pc:docMk/>
            <pc:sldMk cId="1155586946" sldId="365"/>
            <ac:spMk id="55" creationId="{035CACB5-2DF3-29A8-CF1C-BDD50DC893A7}"/>
          </ac:spMkLst>
        </pc:spChg>
        <pc:spChg chg="mod">
          <ac:chgData name="瑀婕 陳" userId="c176ebd2e60a71ab" providerId="LiveId" clId="{08C5995C-6092-4CB3-8947-E34F07B5BCB2}" dt="2022-10-21T02:29:37.895" v="5737" actId="1076"/>
          <ac:spMkLst>
            <pc:docMk/>
            <pc:sldMk cId="1155586946" sldId="365"/>
            <ac:spMk id="67" creationId="{BE9E881F-31F0-13CE-35F2-41F0FF8D100B}"/>
          </ac:spMkLst>
        </pc:spChg>
        <pc:grpChg chg="add mod">
          <ac:chgData name="瑀婕 陳" userId="c176ebd2e60a71ab" providerId="LiveId" clId="{08C5995C-6092-4CB3-8947-E34F07B5BCB2}" dt="2022-10-21T02:29:37.895" v="5737" actId="1076"/>
          <ac:grpSpMkLst>
            <pc:docMk/>
            <pc:sldMk cId="1155586946" sldId="365"/>
            <ac:grpSpMk id="5" creationId="{FC376E8F-92EA-CC99-6E7A-6D05679B8400}"/>
          </ac:grpSpMkLst>
        </pc:grpChg>
        <pc:grpChg chg="add del mod">
          <ac:chgData name="瑀婕 陳" userId="c176ebd2e60a71ab" providerId="LiveId" clId="{08C5995C-6092-4CB3-8947-E34F07B5BCB2}" dt="2022-10-21T02:29:21.420" v="5733" actId="478"/>
          <ac:grpSpMkLst>
            <pc:docMk/>
            <pc:sldMk cId="1155586946" sldId="365"/>
            <ac:grpSpMk id="7" creationId="{FCD1E137-B3E7-1B6D-5679-F0CF1DA5D415}"/>
          </ac:grpSpMkLst>
        </pc:grpChg>
        <pc:grpChg chg="add mod">
          <ac:chgData name="瑀婕 陳" userId="c176ebd2e60a71ab" providerId="LiveId" clId="{08C5995C-6092-4CB3-8947-E34F07B5BCB2}" dt="2022-10-21T02:40:02.402" v="5755" actId="1076"/>
          <ac:grpSpMkLst>
            <pc:docMk/>
            <pc:sldMk cId="1155586946" sldId="365"/>
            <ac:grpSpMk id="9" creationId="{A73649F8-3A6F-765C-489C-11FAD629A84B}"/>
          </ac:grpSpMkLst>
        </pc:grpChg>
        <pc:grpChg chg="mod">
          <ac:chgData name="瑀婕 陳" userId="c176ebd2e60a71ab" providerId="LiveId" clId="{08C5995C-6092-4CB3-8947-E34F07B5BCB2}" dt="2022-10-21T02:10:57.349" v="5559" actId="164"/>
          <ac:grpSpMkLst>
            <pc:docMk/>
            <pc:sldMk cId="1155586946" sldId="365"/>
            <ac:grpSpMk id="10" creationId="{06081205-91D5-6DA0-005C-351306924E24}"/>
          </ac:grpSpMkLst>
        </pc:grpChg>
        <pc:grpChg chg="mod">
          <ac:chgData name="瑀婕 陳" userId="c176ebd2e60a71ab" providerId="LiveId" clId="{08C5995C-6092-4CB3-8947-E34F07B5BCB2}" dt="2022-10-21T02:39:20.538" v="5744"/>
          <ac:grpSpMkLst>
            <pc:docMk/>
            <pc:sldMk cId="1155586946" sldId="365"/>
            <ac:grpSpMk id="16" creationId="{FE0292D1-E7F0-CDFD-A434-7AD5C8ACAAC0}"/>
          </ac:grpSpMkLst>
        </pc:grpChg>
        <pc:grpChg chg="del mod">
          <ac:chgData name="瑀婕 陳" userId="c176ebd2e60a71ab" providerId="LiveId" clId="{08C5995C-6092-4CB3-8947-E34F07B5BCB2}" dt="2022-10-21T02:23:21.672" v="5687" actId="478"/>
          <ac:grpSpMkLst>
            <pc:docMk/>
            <pc:sldMk cId="1155586946" sldId="365"/>
            <ac:grpSpMk id="27" creationId="{5A6D0282-6815-AE4A-E9DA-E1ED7EFCD757}"/>
          </ac:grpSpMkLst>
        </pc:grpChg>
        <pc:grpChg chg="del mod">
          <ac:chgData name="瑀婕 陳" userId="c176ebd2e60a71ab" providerId="LiveId" clId="{08C5995C-6092-4CB3-8947-E34F07B5BCB2}" dt="2022-10-21T02:23:21.672" v="5687" actId="478"/>
          <ac:grpSpMkLst>
            <pc:docMk/>
            <pc:sldMk cId="1155586946" sldId="365"/>
            <ac:grpSpMk id="37" creationId="{29E7F71D-55B6-369B-7113-5C2C321AF1C7}"/>
          </ac:grpSpMkLst>
        </pc:grpChg>
        <pc:grpChg chg="del mod">
          <ac:chgData name="瑀婕 陳" userId="c176ebd2e60a71ab" providerId="LiveId" clId="{08C5995C-6092-4CB3-8947-E34F07B5BCB2}" dt="2022-10-21T02:22:18.249" v="5682" actId="478"/>
          <ac:grpSpMkLst>
            <pc:docMk/>
            <pc:sldMk cId="1155586946" sldId="365"/>
            <ac:grpSpMk id="42" creationId="{A65EDB3A-DA8C-E8C8-F907-01CC870CF3B4}"/>
          </ac:grpSpMkLst>
        </pc:grpChg>
        <pc:grpChg chg="del mod">
          <ac:chgData name="瑀婕 陳" userId="c176ebd2e60a71ab" providerId="LiveId" clId="{08C5995C-6092-4CB3-8947-E34F07B5BCB2}" dt="2022-10-21T02:23:22.270" v="5688" actId="478"/>
          <ac:grpSpMkLst>
            <pc:docMk/>
            <pc:sldMk cId="1155586946" sldId="365"/>
            <ac:grpSpMk id="70" creationId="{EEE98931-5F0C-C59D-FFFE-C36A8C904063}"/>
          </ac:grpSpMkLst>
        </pc:grpChg>
        <pc:picChg chg="mod topLvl">
          <ac:chgData name="瑀婕 陳" userId="c176ebd2e60a71ab" providerId="LiveId" clId="{08C5995C-6092-4CB3-8947-E34F07B5BCB2}" dt="2022-10-21T02:29:37.895" v="5737" actId="1076"/>
          <ac:picMkLst>
            <pc:docMk/>
            <pc:sldMk cId="1155586946" sldId="365"/>
            <ac:picMk id="8" creationId="{94E17F6E-0058-8D0F-D5BB-68F333AAED08}"/>
          </ac:picMkLst>
        </pc:picChg>
        <pc:picChg chg="del mod topLvl">
          <ac:chgData name="瑀婕 陳" userId="c176ebd2e60a71ab" providerId="LiveId" clId="{08C5995C-6092-4CB3-8947-E34F07B5BCB2}" dt="2022-10-21T02:29:21.420" v="5733" actId="478"/>
          <ac:picMkLst>
            <pc:docMk/>
            <pc:sldMk cId="1155586946" sldId="365"/>
            <ac:picMk id="9" creationId="{C39E5752-AFEF-DF9E-C612-EFCB78662BDD}"/>
          </ac:picMkLst>
        </pc:picChg>
        <pc:picChg chg="mod">
          <ac:chgData name="瑀婕 陳" userId="c176ebd2e60a71ab" providerId="LiveId" clId="{08C5995C-6092-4CB3-8947-E34F07B5BCB2}" dt="2022-10-21T02:39:59.431" v="5754" actId="1076"/>
          <ac:picMkLst>
            <pc:docMk/>
            <pc:sldMk cId="1155586946" sldId="365"/>
            <ac:picMk id="17" creationId="{A47EA063-BF07-919F-BC93-9E2F0C16A38D}"/>
          </ac:picMkLst>
        </pc:picChg>
        <pc:picChg chg="mod">
          <ac:chgData name="瑀婕 陳" userId="c176ebd2e60a71ab" providerId="LiveId" clId="{08C5995C-6092-4CB3-8947-E34F07B5BCB2}" dt="2022-10-21T02:29:37.895" v="5737" actId="1076"/>
          <ac:picMkLst>
            <pc:docMk/>
            <pc:sldMk cId="1155586946" sldId="365"/>
            <ac:picMk id="69" creationId="{37ADDD91-46DE-909B-5548-7E4571B6466B}"/>
          </ac:picMkLst>
        </pc:picChg>
        <pc:cxnChg chg="add del mod">
          <ac:chgData name="瑀婕 陳" userId="c176ebd2e60a71ab" providerId="LiveId" clId="{08C5995C-6092-4CB3-8947-E34F07B5BCB2}" dt="2022-10-21T02:38:06.699" v="5743" actId="478"/>
          <ac:cxnSpMkLst>
            <pc:docMk/>
            <pc:sldMk cId="1155586946" sldId="365"/>
            <ac:cxnSpMk id="7" creationId="{52AF159C-AB95-D9B6-4693-BB51D73A2613}"/>
          </ac:cxnSpMkLst>
        </pc:cxnChg>
        <pc:cxnChg chg="add mod">
          <ac:chgData name="瑀婕 陳" userId="c176ebd2e60a71ab" providerId="LiveId" clId="{08C5995C-6092-4CB3-8947-E34F07B5BCB2}" dt="2022-10-21T02:29:37.895" v="5737" actId="1076"/>
          <ac:cxnSpMkLst>
            <pc:docMk/>
            <pc:sldMk cId="1155586946" sldId="365"/>
            <ac:cxnSpMk id="11" creationId="{6542665C-A026-AE90-5E42-75472759F207}"/>
          </ac:cxnSpMkLst>
        </pc:cxnChg>
        <pc:cxnChg chg="add mod">
          <ac:chgData name="瑀婕 陳" userId="c176ebd2e60a71ab" providerId="LiveId" clId="{08C5995C-6092-4CB3-8947-E34F07B5BCB2}" dt="2022-10-21T02:39:52.769" v="5752" actId="14100"/>
          <ac:cxnSpMkLst>
            <pc:docMk/>
            <pc:sldMk cId="1155586946" sldId="365"/>
            <ac:cxnSpMk id="23" creationId="{1BE228F0-ED3B-5F79-8CCB-1A5C34820534}"/>
          </ac:cxnSpMkLst>
        </pc:cxnChg>
        <pc:cxnChg chg="add mod">
          <ac:chgData name="瑀婕 陳" userId="c176ebd2e60a71ab" providerId="LiveId" clId="{08C5995C-6092-4CB3-8947-E34F07B5BCB2}" dt="2022-10-21T02:40:08.246" v="5757" actId="1076"/>
          <ac:cxnSpMkLst>
            <pc:docMk/>
            <pc:sldMk cId="1155586946" sldId="365"/>
            <ac:cxnSpMk id="25" creationId="{463753BA-85E8-BAD4-28E9-6952DED95EC6}"/>
          </ac:cxnSpMkLst>
        </pc:cxnChg>
        <pc:cxnChg chg="mod">
          <ac:chgData name="瑀婕 陳" userId="c176ebd2e60a71ab" providerId="LiveId" clId="{08C5995C-6092-4CB3-8947-E34F07B5BCB2}" dt="2022-10-21T02:29:37.895" v="5737" actId="1076"/>
          <ac:cxnSpMkLst>
            <pc:docMk/>
            <pc:sldMk cId="1155586946" sldId="365"/>
            <ac:cxnSpMk id="47" creationId="{A077FB0E-F7BC-B0C9-25C7-3562B1848FC7}"/>
          </ac:cxnSpMkLst>
        </pc:cxnChg>
        <pc:cxnChg chg="del mod">
          <ac:chgData name="瑀婕 陳" userId="c176ebd2e60a71ab" providerId="LiveId" clId="{08C5995C-6092-4CB3-8947-E34F07B5BCB2}" dt="2022-10-21T02:23:21.672" v="5687" actId="478"/>
          <ac:cxnSpMkLst>
            <pc:docMk/>
            <pc:sldMk cId="1155586946" sldId="365"/>
            <ac:cxnSpMk id="49" creationId="{D0BCD5A3-E2CD-A203-9C01-038FA406717E}"/>
          </ac:cxnSpMkLst>
        </pc:cxnChg>
        <pc:cxnChg chg="del mod">
          <ac:chgData name="瑀婕 陳" userId="c176ebd2e60a71ab" providerId="LiveId" clId="{08C5995C-6092-4CB3-8947-E34F07B5BCB2}" dt="2022-10-21T02:23:21.672" v="5687" actId="478"/>
          <ac:cxnSpMkLst>
            <pc:docMk/>
            <pc:sldMk cId="1155586946" sldId="365"/>
            <ac:cxnSpMk id="50" creationId="{75C3CE03-C8A8-C121-F5E4-2A1A7D024543}"/>
          </ac:cxnSpMkLst>
        </pc:cxnChg>
        <pc:cxnChg chg="mod">
          <ac:chgData name="瑀婕 陳" userId="c176ebd2e60a71ab" providerId="LiveId" clId="{08C5995C-6092-4CB3-8947-E34F07B5BCB2}" dt="2022-10-21T02:29:37.895" v="5737" actId="1076"/>
          <ac:cxnSpMkLst>
            <pc:docMk/>
            <pc:sldMk cId="1155586946" sldId="365"/>
            <ac:cxnSpMk id="61" creationId="{29C423E1-4956-2921-ECA4-ED3F7B5840D6}"/>
          </ac:cxnSpMkLst>
        </pc:cxnChg>
      </pc:sldChg>
      <pc:sldChg chg="delSp add del mod ord">
        <pc:chgData name="瑀婕 陳" userId="c176ebd2e60a71ab" providerId="LiveId" clId="{08C5995C-6092-4CB3-8947-E34F07B5BCB2}" dt="2022-10-20T21:56:23.735" v="5358" actId="47"/>
        <pc:sldMkLst>
          <pc:docMk/>
          <pc:sldMk cId="1855168775" sldId="365"/>
        </pc:sldMkLst>
        <pc:spChg chg="del">
          <ac:chgData name="瑀婕 陳" userId="c176ebd2e60a71ab" providerId="LiveId" clId="{08C5995C-6092-4CB3-8947-E34F07B5BCB2}" dt="2022-10-20T21:48:46.375" v="5328" actId="478"/>
          <ac:spMkLst>
            <pc:docMk/>
            <pc:sldMk cId="1855168775" sldId="365"/>
            <ac:spMk id="4" creationId="{01CF2266-705C-3580-2BCF-D336CB32FAA4}"/>
          </ac:spMkLst>
        </pc:spChg>
        <pc:spChg chg="del">
          <ac:chgData name="瑀婕 陳" userId="c176ebd2e60a71ab" providerId="LiveId" clId="{08C5995C-6092-4CB3-8947-E34F07B5BCB2}" dt="2022-10-20T21:48:46.375" v="5328" actId="478"/>
          <ac:spMkLst>
            <pc:docMk/>
            <pc:sldMk cId="1855168775" sldId="365"/>
            <ac:spMk id="5" creationId="{F88AFF49-746F-47A2-AB75-980B2FBDF9A3}"/>
          </ac:spMkLst>
        </pc:spChg>
        <pc:spChg chg="del">
          <ac:chgData name="瑀婕 陳" userId="c176ebd2e60a71ab" providerId="LiveId" clId="{08C5995C-6092-4CB3-8947-E34F07B5BCB2}" dt="2022-10-20T21:48:46.375" v="5328" actId="478"/>
          <ac:spMkLst>
            <pc:docMk/>
            <pc:sldMk cId="1855168775" sldId="365"/>
            <ac:spMk id="15" creationId="{E39438EB-1CF7-D9C0-F689-626FC87485D7}"/>
          </ac:spMkLst>
        </pc:spChg>
        <pc:spChg chg="del">
          <ac:chgData name="瑀婕 陳" userId="c176ebd2e60a71ab" providerId="LiveId" clId="{08C5995C-6092-4CB3-8947-E34F07B5BCB2}" dt="2022-10-20T21:48:46.375" v="5328" actId="478"/>
          <ac:spMkLst>
            <pc:docMk/>
            <pc:sldMk cId="1855168775" sldId="365"/>
            <ac:spMk id="20" creationId="{0008EDFA-B735-BB43-F1FB-511E6B59A62F}"/>
          </ac:spMkLst>
        </pc:spChg>
        <pc:spChg chg="del">
          <ac:chgData name="瑀婕 陳" userId="c176ebd2e60a71ab" providerId="LiveId" clId="{08C5995C-6092-4CB3-8947-E34F07B5BCB2}" dt="2022-10-20T21:48:46.375" v="5328" actId="478"/>
          <ac:spMkLst>
            <pc:docMk/>
            <pc:sldMk cId="1855168775" sldId="365"/>
            <ac:spMk id="40" creationId="{BF1543A2-09D6-8A79-6EED-28CA16F61D76}"/>
          </ac:spMkLst>
        </pc:spChg>
        <pc:spChg chg="del">
          <ac:chgData name="瑀婕 陳" userId="c176ebd2e60a71ab" providerId="LiveId" clId="{08C5995C-6092-4CB3-8947-E34F07B5BCB2}" dt="2022-10-20T21:48:46.375" v="5328" actId="478"/>
          <ac:spMkLst>
            <pc:docMk/>
            <pc:sldMk cId="1855168775" sldId="365"/>
            <ac:spMk id="51" creationId="{40D29A04-9856-789B-1317-03971C71A8A6}"/>
          </ac:spMkLst>
        </pc:spChg>
        <pc:spChg chg="del">
          <ac:chgData name="瑀婕 陳" userId="c176ebd2e60a71ab" providerId="LiveId" clId="{08C5995C-6092-4CB3-8947-E34F07B5BCB2}" dt="2022-10-20T21:48:46.375" v="5328" actId="478"/>
          <ac:spMkLst>
            <pc:docMk/>
            <pc:sldMk cId="1855168775" sldId="365"/>
            <ac:spMk id="53" creationId="{FB5CE4AE-09DA-F718-FF98-7C4DFFE45ACE}"/>
          </ac:spMkLst>
        </pc:spChg>
        <pc:spChg chg="del">
          <ac:chgData name="瑀婕 陳" userId="c176ebd2e60a71ab" providerId="LiveId" clId="{08C5995C-6092-4CB3-8947-E34F07B5BCB2}" dt="2022-10-20T21:48:46.375" v="5328" actId="478"/>
          <ac:spMkLst>
            <pc:docMk/>
            <pc:sldMk cId="1855168775" sldId="365"/>
            <ac:spMk id="58" creationId="{283688FE-3094-2523-492A-5026C2D4E096}"/>
          </ac:spMkLst>
        </pc:spChg>
        <pc:grpChg chg="del">
          <ac:chgData name="瑀婕 陳" userId="c176ebd2e60a71ab" providerId="LiveId" clId="{08C5995C-6092-4CB3-8947-E34F07B5BCB2}" dt="2022-10-20T21:48:46.375" v="5328" actId="478"/>
          <ac:grpSpMkLst>
            <pc:docMk/>
            <pc:sldMk cId="1855168775" sldId="365"/>
            <ac:grpSpMk id="9" creationId="{2D196020-1161-772E-3A4D-903A2D8896A1}"/>
          </ac:grpSpMkLst>
        </pc:grpChg>
        <pc:grpChg chg="del">
          <ac:chgData name="瑀婕 陳" userId="c176ebd2e60a71ab" providerId="LiveId" clId="{08C5995C-6092-4CB3-8947-E34F07B5BCB2}" dt="2022-10-20T21:48:46.375" v="5328" actId="478"/>
          <ac:grpSpMkLst>
            <pc:docMk/>
            <pc:sldMk cId="1855168775" sldId="365"/>
            <ac:grpSpMk id="22" creationId="{EF533157-8B86-79C7-EB0B-7CF32BCD1898}"/>
          </ac:grpSpMkLst>
        </pc:grpChg>
        <pc:grpChg chg="del">
          <ac:chgData name="瑀婕 陳" userId="c176ebd2e60a71ab" providerId="LiveId" clId="{08C5995C-6092-4CB3-8947-E34F07B5BCB2}" dt="2022-10-20T21:48:46.375" v="5328" actId="478"/>
          <ac:grpSpMkLst>
            <pc:docMk/>
            <pc:sldMk cId="1855168775" sldId="365"/>
            <ac:grpSpMk id="66" creationId="{BE12E36D-2376-4380-08FA-6DC491132A7A}"/>
          </ac:grpSpMkLst>
        </pc:grpChg>
        <pc:grpChg chg="del">
          <ac:chgData name="瑀婕 陳" userId="c176ebd2e60a71ab" providerId="LiveId" clId="{08C5995C-6092-4CB3-8947-E34F07B5BCB2}" dt="2022-10-20T21:48:47.337" v="5329" actId="478"/>
          <ac:grpSpMkLst>
            <pc:docMk/>
            <pc:sldMk cId="1855168775" sldId="365"/>
            <ac:grpSpMk id="83" creationId="{D6E4A654-510D-08D4-FA44-66B666A3A728}"/>
          </ac:grpSpMkLst>
        </pc:grpChg>
        <pc:picChg chg="del">
          <ac:chgData name="瑀婕 陳" userId="c176ebd2e60a71ab" providerId="LiveId" clId="{08C5995C-6092-4CB3-8947-E34F07B5BCB2}" dt="2022-10-20T21:48:47.822" v="5330" actId="478"/>
          <ac:picMkLst>
            <pc:docMk/>
            <pc:sldMk cId="1855168775" sldId="365"/>
            <ac:picMk id="11" creationId="{35407657-9783-CD05-7C33-3086D62E3102}"/>
          </ac:picMkLst>
        </pc:picChg>
        <pc:picChg chg="del">
          <ac:chgData name="瑀婕 陳" userId="c176ebd2e60a71ab" providerId="LiveId" clId="{08C5995C-6092-4CB3-8947-E34F07B5BCB2}" dt="2022-10-20T21:48:46.375" v="5328" actId="478"/>
          <ac:picMkLst>
            <pc:docMk/>
            <pc:sldMk cId="1855168775" sldId="365"/>
            <ac:picMk id="43" creationId="{49F36A3F-C33F-1EB1-9CF4-29AE17C10B82}"/>
          </ac:picMkLst>
        </pc:picChg>
        <pc:picChg chg="del">
          <ac:chgData name="瑀婕 陳" userId="c176ebd2e60a71ab" providerId="LiveId" clId="{08C5995C-6092-4CB3-8947-E34F07B5BCB2}" dt="2022-10-20T21:48:46.375" v="5328" actId="478"/>
          <ac:picMkLst>
            <pc:docMk/>
            <pc:sldMk cId="1855168775" sldId="365"/>
            <ac:picMk id="68" creationId="{832F2917-E9B0-BE73-04B3-FB883DA57ED3}"/>
          </ac:picMkLst>
        </pc:picChg>
        <pc:cxnChg chg="del">
          <ac:chgData name="瑀婕 陳" userId="c176ebd2e60a71ab" providerId="LiveId" clId="{08C5995C-6092-4CB3-8947-E34F07B5BCB2}" dt="2022-10-20T21:48:46.375" v="5328" actId="478"/>
          <ac:cxnSpMkLst>
            <pc:docMk/>
            <pc:sldMk cId="1855168775" sldId="365"/>
            <ac:cxnSpMk id="28" creationId="{68E292F0-D845-41E7-E483-C37EBF6501F8}"/>
          </ac:cxnSpMkLst>
        </pc:cxnChg>
        <pc:cxnChg chg="del">
          <ac:chgData name="瑀婕 陳" userId="c176ebd2e60a71ab" providerId="LiveId" clId="{08C5995C-6092-4CB3-8947-E34F07B5BCB2}" dt="2022-10-20T21:48:46.375" v="5328" actId="478"/>
          <ac:cxnSpMkLst>
            <pc:docMk/>
            <pc:sldMk cId="1855168775" sldId="365"/>
            <ac:cxnSpMk id="29" creationId="{5D4823D5-C0E8-EBA8-9287-1460F13D09E2}"/>
          </ac:cxnSpMkLst>
        </pc:cxnChg>
        <pc:cxnChg chg="del">
          <ac:chgData name="瑀婕 陳" userId="c176ebd2e60a71ab" providerId="LiveId" clId="{08C5995C-6092-4CB3-8947-E34F07B5BCB2}" dt="2022-10-20T21:48:46.375" v="5328" actId="478"/>
          <ac:cxnSpMkLst>
            <pc:docMk/>
            <pc:sldMk cId="1855168775" sldId="365"/>
            <ac:cxnSpMk id="44" creationId="{AF82FEE3-038F-0F0B-FD06-5BA21E559484}"/>
          </ac:cxnSpMkLst>
        </pc:cxnChg>
        <pc:cxnChg chg="del">
          <ac:chgData name="瑀婕 陳" userId="c176ebd2e60a71ab" providerId="LiveId" clId="{08C5995C-6092-4CB3-8947-E34F07B5BCB2}" dt="2022-10-20T21:48:46.375" v="5328" actId="478"/>
          <ac:cxnSpMkLst>
            <pc:docMk/>
            <pc:sldMk cId="1855168775" sldId="365"/>
            <ac:cxnSpMk id="46" creationId="{D1E29483-F90E-64A4-54A7-0C0B00E84EDB}"/>
          </ac:cxnSpMkLst>
        </pc:cxnChg>
        <pc:cxnChg chg="del">
          <ac:chgData name="瑀婕 陳" userId="c176ebd2e60a71ab" providerId="LiveId" clId="{08C5995C-6092-4CB3-8947-E34F07B5BCB2}" dt="2022-10-20T21:48:46.375" v="5328" actId="478"/>
          <ac:cxnSpMkLst>
            <pc:docMk/>
            <pc:sldMk cId="1855168775" sldId="365"/>
            <ac:cxnSpMk id="48" creationId="{59A63816-7532-6CEE-C531-DF9D8640D836}"/>
          </ac:cxnSpMkLst>
        </pc:cxnChg>
        <pc:cxnChg chg="del">
          <ac:chgData name="瑀婕 陳" userId="c176ebd2e60a71ab" providerId="LiveId" clId="{08C5995C-6092-4CB3-8947-E34F07B5BCB2}" dt="2022-10-20T21:48:46.375" v="5328" actId="478"/>
          <ac:cxnSpMkLst>
            <pc:docMk/>
            <pc:sldMk cId="1855168775" sldId="365"/>
            <ac:cxnSpMk id="52" creationId="{B86DFCEC-F3DB-6E19-2FE2-10979386C5E3}"/>
          </ac:cxnSpMkLst>
        </pc:cxnChg>
        <pc:cxnChg chg="del">
          <ac:chgData name="瑀婕 陳" userId="c176ebd2e60a71ab" providerId="LiveId" clId="{08C5995C-6092-4CB3-8947-E34F07B5BCB2}" dt="2022-10-20T21:48:46.375" v="5328" actId="478"/>
          <ac:cxnSpMkLst>
            <pc:docMk/>
            <pc:sldMk cId="1855168775" sldId="365"/>
            <ac:cxnSpMk id="54" creationId="{40005A08-239D-F856-C61F-315794BD1DE6}"/>
          </ac:cxnSpMkLst>
        </pc:cxnChg>
        <pc:cxnChg chg="del">
          <ac:chgData name="瑀婕 陳" userId="c176ebd2e60a71ab" providerId="LiveId" clId="{08C5995C-6092-4CB3-8947-E34F07B5BCB2}" dt="2022-10-20T21:48:46.375" v="5328" actId="478"/>
          <ac:cxnSpMkLst>
            <pc:docMk/>
            <pc:sldMk cId="1855168775" sldId="365"/>
            <ac:cxnSpMk id="57" creationId="{5C07524C-8162-C2A8-814B-2EDFEBBFF5C3}"/>
          </ac:cxnSpMkLst>
        </pc:cxnChg>
        <pc:cxnChg chg="del">
          <ac:chgData name="瑀婕 陳" userId="c176ebd2e60a71ab" providerId="LiveId" clId="{08C5995C-6092-4CB3-8947-E34F07B5BCB2}" dt="2022-10-20T21:48:46.375" v="5328" actId="478"/>
          <ac:cxnSpMkLst>
            <pc:docMk/>
            <pc:sldMk cId="1855168775" sldId="365"/>
            <ac:cxnSpMk id="59" creationId="{4BBF4D2A-3A99-E4C8-67F5-2246F13361C4}"/>
          </ac:cxnSpMkLst>
        </pc:cxnChg>
        <pc:cxnChg chg="del">
          <ac:chgData name="瑀婕 陳" userId="c176ebd2e60a71ab" providerId="LiveId" clId="{08C5995C-6092-4CB3-8947-E34F07B5BCB2}" dt="2022-10-20T21:48:46.375" v="5328" actId="478"/>
          <ac:cxnSpMkLst>
            <pc:docMk/>
            <pc:sldMk cId="1855168775" sldId="365"/>
            <ac:cxnSpMk id="60" creationId="{23026ABA-A4D4-0EEC-876E-DB2B3777677B}"/>
          </ac:cxnSpMkLst>
        </pc:cxnChg>
        <pc:cxnChg chg="del">
          <ac:chgData name="瑀婕 陳" userId="c176ebd2e60a71ab" providerId="LiveId" clId="{08C5995C-6092-4CB3-8947-E34F07B5BCB2}" dt="2022-10-20T21:48:46.375" v="5328" actId="478"/>
          <ac:cxnSpMkLst>
            <pc:docMk/>
            <pc:sldMk cId="1855168775" sldId="365"/>
            <ac:cxnSpMk id="65" creationId="{55E819CB-CE8D-B66D-73DF-1E312D8337D7}"/>
          </ac:cxnSpMkLst>
        </pc:cxnChg>
        <pc:cxnChg chg="del">
          <ac:chgData name="瑀婕 陳" userId="c176ebd2e60a71ab" providerId="LiveId" clId="{08C5995C-6092-4CB3-8947-E34F07B5BCB2}" dt="2022-10-20T21:48:46.375" v="5328" actId="478"/>
          <ac:cxnSpMkLst>
            <pc:docMk/>
            <pc:sldMk cId="1855168775" sldId="365"/>
            <ac:cxnSpMk id="79" creationId="{774595A9-89A0-9620-A59B-83886D19BF19}"/>
          </ac:cxnSpMkLst>
        </pc:cxnChg>
      </pc:sldChg>
      <pc:sldChg chg="addSp delSp modSp add mod ord">
        <pc:chgData name="瑀婕 陳" userId="c176ebd2e60a71ab" providerId="LiveId" clId="{08C5995C-6092-4CB3-8947-E34F07B5BCB2}" dt="2022-10-21T02:23:53.611" v="5692" actId="1076"/>
        <pc:sldMkLst>
          <pc:docMk/>
          <pc:sldMk cId="3325070933" sldId="366"/>
        </pc:sldMkLst>
        <pc:spChg chg="mod">
          <ac:chgData name="瑀婕 陳" userId="c176ebd2e60a71ab" providerId="LiveId" clId="{08C5995C-6092-4CB3-8947-E34F07B5BCB2}" dt="2022-10-21T01:58:01.115" v="5456" actId="14100"/>
          <ac:spMkLst>
            <pc:docMk/>
            <pc:sldMk cId="3325070933" sldId="366"/>
            <ac:spMk id="4" creationId="{01CF2266-705C-3580-2BCF-D336CB32FAA4}"/>
          </ac:spMkLst>
        </pc:spChg>
        <pc:spChg chg="mod">
          <ac:chgData name="瑀婕 陳" userId="c176ebd2e60a71ab" providerId="LiveId" clId="{08C5995C-6092-4CB3-8947-E34F07B5BCB2}" dt="2022-10-21T02:23:46.008" v="5690" actId="20577"/>
          <ac:spMkLst>
            <pc:docMk/>
            <pc:sldMk cId="3325070933" sldId="366"/>
            <ac:spMk id="5" creationId="{F88AFF49-746F-47A2-AB75-980B2FBDF9A3}"/>
          </ac:spMkLst>
        </pc:spChg>
        <pc:spChg chg="add mod">
          <ac:chgData name="瑀婕 陳" userId="c176ebd2e60a71ab" providerId="LiveId" clId="{08C5995C-6092-4CB3-8947-E34F07B5BCB2}" dt="2022-10-21T01:57:54.571" v="5455" actId="555"/>
          <ac:spMkLst>
            <pc:docMk/>
            <pc:sldMk cId="3325070933" sldId="366"/>
            <ac:spMk id="12" creationId="{183A03CD-4D8F-853B-998C-5DE5FF82F3E3}"/>
          </ac:spMkLst>
        </pc:spChg>
        <pc:spChg chg="add mod">
          <ac:chgData name="瑀婕 陳" userId="c176ebd2e60a71ab" providerId="LiveId" clId="{08C5995C-6092-4CB3-8947-E34F07B5BCB2}" dt="2022-10-21T01:58:41.803" v="5467" actId="164"/>
          <ac:spMkLst>
            <pc:docMk/>
            <pc:sldMk cId="3325070933" sldId="366"/>
            <ac:spMk id="15" creationId="{8F9A2690-E659-5277-6484-6AF9EE0ECD4A}"/>
          </ac:spMkLst>
        </pc:spChg>
        <pc:spChg chg="mod">
          <ac:chgData name="瑀婕 陳" userId="c176ebd2e60a71ab" providerId="LiveId" clId="{08C5995C-6092-4CB3-8947-E34F07B5BCB2}" dt="2022-10-21T02:08:09.922" v="5550" actId="1076"/>
          <ac:spMkLst>
            <pc:docMk/>
            <pc:sldMk cId="3325070933" sldId="366"/>
            <ac:spMk id="20" creationId="{0008EDFA-B735-BB43-F1FB-511E6B59A62F}"/>
          </ac:spMkLst>
        </pc:spChg>
        <pc:spChg chg="add mod">
          <ac:chgData name="瑀婕 陳" userId="c176ebd2e60a71ab" providerId="LiveId" clId="{08C5995C-6092-4CB3-8947-E34F07B5BCB2}" dt="2022-10-21T01:58:41.803" v="5467" actId="164"/>
          <ac:spMkLst>
            <pc:docMk/>
            <pc:sldMk cId="3325070933" sldId="366"/>
            <ac:spMk id="21" creationId="{456FEF4E-4638-5168-4F68-719B77852BDA}"/>
          </ac:spMkLst>
        </pc:spChg>
        <pc:spChg chg="add mod">
          <ac:chgData name="瑀婕 陳" userId="c176ebd2e60a71ab" providerId="LiveId" clId="{08C5995C-6092-4CB3-8947-E34F07B5BCB2}" dt="2022-10-21T02:23:50.499" v="5691" actId="1076"/>
          <ac:spMkLst>
            <pc:docMk/>
            <pc:sldMk cId="3325070933" sldId="366"/>
            <ac:spMk id="24" creationId="{D0E8DA66-92BF-5F56-C396-F844EC4E07E9}"/>
          </ac:spMkLst>
        </pc:spChg>
        <pc:spChg chg="add mod">
          <ac:chgData name="瑀婕 陳" userId="c176ebd2e60a71ab" providerId="LiveId" clId="{08C5995C-6092-4CB3-8947-E34F07B5BCB2}" dt="2022-10-21T02:05:16.155" v="5518" actId="571"/>
          <ac:spMkLst>
            <pc:docMk/>
            <pc:sldMk cId="3325070933" sldId="366"/>
            <ac:spMk id="30" creationId="{0CC97757-7E2B-54D1-CA30-EF7971FEB176}"/>
          </ac:spMkLst>
        </pc:spChg>
        <pc:spChg chg="mod">
          <ac:chgData name="瑀婕 陳" userId="c176ebd2e60a71ab" providerId="LiveId" clId="{08C5995C-6092-4CB3-8947-E34F07B5BCB2}" dt="2022-10-21T02:05:29.634" v="5521"/>
          <ac:spMkLst>
            <pc:docMk/>
            <pc:sldMk cId="3325070933" sldId="366"/>
            <ac:spMk id="37" creationId="{E3278FC0-3525-B9AC-C603-E570D10C6FD5}"/>
          </ac:spMkLst>
        </pc:spChg>
        <pc:spChg chg="mod">
          <ac:chgData name="瑀婕 陳" userId="c176ebd2e60a71ab" providerId="LiveId" clId="{08C5995C-6092-4CB3-8947-E34F07B5BCB2}" dt="2022-10-21T02:05:29.634" v="5521"/>
          <ac:spMkLst>
            <pc:docMk/>
            <pc:sldMk cId="3325070933" sldId="366"/>
            <ac:spMk id="38" creationId="{202BC7C7-B72C-E9C9-8858-BD64DB8EFB32}"/>
          </ac:spMkLst>
        </pc:spChg>
        <pc:spChg chg="mod">
          <ac:chgData name="瑀婕 陳" userId="c176ebd2e60a71ab" providerId="LiveId" clId="{08C5995C-6092-4CB3-8947-E34F07B5BCB2}" dt="2022-10-21T02:05:29.634" v="5521"/>
          <ac:spMkLst>
            <pc:docMk/>
            <pc:sldMk cId="3325070933" sldId="366"/>
            <ac:spMk id="39" creationId="{E8A721B4-1D86-4C86-B746-059862B31324}"/>
          </ac:spMkLst>
        </pc:spChg>
        <pc:spChg chg="mod">
          <ac:chgData name="瑀婕 陳" userId="c176ebd2e60a71ab" providerId="LiveId" clId="{08C5995C-6092-4CB3-8947-E34F07B5BCB2}" dt="2022-10-21T02:08:09.922" v="5550" actId="1076"/>
          <ac:spMkLst>
            <pc:docMk/>
            <pc:sldMk cId="3325070933" sldId="366"/>
            <ac:spMk id="40" creationId="{BF1543A2-09D6-8A79-6EED-28CA16F61D76}"/>
          </ac:spMkLst>
        </pc:spChg>
        <pc:spChg chg="mod">
          <ac:chgData name="瑀婕 陳" userId="c176ebd2e60a71ab" providerId="LiveId" clId="{08C5995C-6092-4CB3-8947-E34F07B5BCB2}" dt="2022-10-21T02:05:29.634" v="5521"/>
          <ac:spMkLst>
            <pc:docMk/>
            <pc:sldMk cId="3325070933" sldId="366"/>
            <ac:spMk id="41" creationId="{37D8A7D8-EE77-9F61-4D45-CC60CA8A53CD}"/>
          </ac:spMkLst>
        </pc:spChg>
        <pc:spChg chg="mod">
          <ac:chgData name="瑀婕 陳" userId="c176ebd2e60a71ab" providerId="LiveId" clId="{08C5995C-6092-4CB3-8947-E34F07B5BCB2}" dt="2022-10-21T02:06:29.066" v="5527"/>
          <ac:spMkLst>
            <pc:docMk/>
            <pc:sldMk cId="3325070933" sldId="366"/>
            <ac:spMk id="44" creationId="{733EED97-17ED-CE46-0A83-5124C3709AAC}"/>
          </ac:spMkLst>
        </pc:spChg>
        <pc:spChg chg="mod">
          <ac:chgData name="瑀婕 陳" userId="c176ebd2e60a71ab" providerId="LiveId" clId="{08C5995C-6092-4CB3-8947-E34F07B5BCB2}" dt="2022-10-20T22:11:03.938" v="5404" actId="14100"/>
          <ac:spMkLst>
            <pc:docMk/>
            <pc:sldMk cId="3325070933" sldId="366"/>
            <ac:spMk id="45" creationId="{624FF4EF-8D66-53DB-6060-049DB0B762D0}"/>
          </ac:spMkLst>
        </pc:spChg>
        <pc:spChg chg="mod">
          <ac:chgData name="瑀婕 陳" userId="c176ebd2e60a71ab" providerId="LiveId" clId="{08C5995C-6092-4CB3-8947-E34F07B5BCB2}" dt="2022-10-21T02:06:29.066" v="5527"/>
          <ac:spMkLst>
            <pc:docMk/>
            <pc:sldMk cId="3325070933" sldId="366"/>
            <ac:spMk id="46" creationId="{1CFC1EFB-E1D1-1BE2-C15D-1C1F45691E6D}"/>
          </ac:spMkLst>
        </pc:spChg>
        <pc:spChg chg="mod">
          <ac:chgData name="瑀婕 陳" userId="c176ebd2e60a71ab" providerId="LiveId" clId="{08C5995C-6092-4CB3-8947-E34F07B5BCB2}" dt="2022-10-21T02:06:29.066" v="5527"/>
          <ac:spMkLst>
            <pc:docMk/>
            <pc:sldMk cId="3325070933" sldId="366"/>
            <ac:spMk id="47" creationId="{973B6AED-D826-E6ED-0923-08FE028D2258}"/>
          </ac:spMkLst>
        </pc:spChg>
        <pc:spChg chg="mod">
          <ac:chgData name="瑀婕 陳" userId="c176ebd2e60a71ab" providerId="LiveId" clId="{08C5995C-6092-4CB3-8947-E34F07B5BCB2}" dt="2022-10-21T02:06:29.066" v="5527"/>
          <ac:spMkLst>
            <pc:docMk/>
            <pc:sldMk cId="3325070933" sldId="366"/>
            <ac:spMk id="48" creationId="{F933CC8B-467C-6A0D-642F-AB812E7B42EC}"/>
          </ac:spMkLst>
        </pc:spChg>
        <pc:spChg chg="mod">
          <ac:chgData name="瑀婕 陳" userId="c176ebd2e60a71ab" providerId="LiveId" clId="{08C5995C-6092-4CB3-8947-E34F07B5BCB2}" dt="2022-10-21T02:05:17.241" v="5519" actId="164"/>
          <ac:spMkLst>
            <pc:docMk/>
            <pc:sldMk cId="3325070933" sldId="366"/>
            <ac:spMk id="51" creationId="{40D29A04-9856-789B-1317-03971C71A8A6}"/>
          </ac:spMkLst>
        </pc:spChg>
        <pc:spChg chg="mod">
          <ac:chgData name="瑀婕 陳" userId="c176ebd2e60a71ab" providerId="LiveId" clId="{08C5995C-6092-4CB3-8947-E34F07B5BCB2}" dt="2022-10-21T02:08:09.922" v="5550" actId="1076"/>
          <ac:spMkLst>
            <pc:docMk/>
            <pc:sldMk cId="3325070933" sldId="366"/>
            <ac:spMk id="53" creationId="{FB5CE4AE-09DA-F718-FF98-7C4DFFE45ACE}"/>
          </ac:spMkLst>
        </pc:spChg>
        <pc:spChg chg="mod">
          <ac:chgData name="瑀婕 陳" userId="c176ebd2e60a71ab" providerId="LiveId" clId="{08C5995C-6092-4CB3-8947-E34F07B5BCB2}" dt="2022-10-21T02:08:09.922" v="5550" actId="1076"/>
          <ac:spMkLst>
            <pc:docMk/>
            <pc:sldMk cId="3325070933" sldId="366"/>
            <ac:spMk id="58" creationId="{283688FE-3094-2523-492A-5026C2D4E096}"/>
          </ac:spMkLst>
        </pc:spChg>
        <pc:spChg chg="mod">
          <ac:chgData name="瑀婕 陳" userId="c176ebd2e60a71ab" providerId="LiveId" clId="{08C5995C-6092-4CB3-8947-E34F07B5BCB2}" dt="2022-10-21T02:07:09.881" v="5535"/>
          <ac:spMkLst>
            <pc:docMk/>
            <pc:sldMk cId="3325070933" sldId="366"/>
            <ac:spMk id="62" creationId="{5E9A280C-1F01-896D-7220-2671228D975C}"/>
          </ac:spMkLst>
        </pc:spChg>
        <pc:spChg chg="mod">
          <ac:chgData name="瑀婕 陳" userId="c176ebd2e60a71ab" providerId="LiveId" clId="{08C5995C-6092-4CB3-8947-E34F07B5BCB2}" dt="2022-10-21T02:07:09.881" v="5535"/>
          <ac:spMkLst>
            <pc:docMk/>
            <pc:sldMk cId="3325070933" sldId="366"/>
            <ac:spMk id="63" creationId="{1FF5996C-7038-5839-4DE9-1B080BAC965B}"/>
          </ac:spMkLst>
        </pc:spChg>
        <pc:spChg chg="mod">
          <ac:chgData name="瑀婕 陳" userId="c176ebd2e60a71ab" providerId="LiveId" clId="{08C5995C-6092-4CB3-8947-E34F07B5BCB2}" dt="2022-10-21T02:07:09.881" v="5535"/>
          <ac:spMkLst>
            <pc:docMk/>
            <pc:sldMk cId="3325070933" sldId="366"/>
            <ac:spMk id="64" creationId="{4CBBBFB5-A2EC-4C3B-EF45-08DF328D3A59}"/>
          </ac:spMkLst>
        </pc:spChg>
        <pc:spChg chg="mod">
          <ac:chgData name="瑀婕 陳" userId="c176ebd2e60a71ab" providerId="LiveId" clId="{08C5995C-6092-4CB3-8947-E34F07B5BCB2}" dt="2022-10-21T02:07:09.881" v="5535"/>
          <ac:spMkLst>
            <pc:docMk/>
            <pc:sldMk cId="3325070933" sldId="366"/>
            <ac:spMk id="65" creationId="{9C037DB2-5BBD-26E5-415B-60762B613BF5}"/>
          </ac:spMkLst>
        </pc:spChg>
        <pc:spChg chg="mod">
          <ac:chgData name="瑀婕 陳" userId="c176ebd2e60a71ab" providerId="LiveId" clId="{08C5995C-6092-4CB3-8947-E34F07B5BCB2}" dt="2022-10-21T02:07:49.887" v="5544"/>
          <ac:spMkLst>
            <pc:docMk/>
            <pc:sldMk cId="3325070933" sldId="366"/>
            <ac:spMk id="70" creationId="{5876BD5D-4F36-83BE-9A81-39EB6368821B}"/>
          </ac:spMkLst>
        </pc:spChg>
        <pc:grpChg chg="add del mod">
          <ac:chgData name="瑀婕 陳" userId="c176ebd2e60a71ab" providerId="LiveId" clId="{08C5995C-6092-4CB3-8947-E34F07B5BCB2}" dt="2022-10-21T01:57:21.167" v="5442" actId="478"/>
          <ac:grpSpMkLst>
            <pc:docMk/>
            <pc:sldMk cId="3325070933" sldId="366"/>
            <ac:grpSpMk id="8" creationId="{E0C24858-C23A-33D6-BEB8-58EEBCC7649D}"/>
          </ac:grpSpMkLst>
        </pc:grpChg>
        <pc:grpChg chg="add mod">
          <ac:chgData name="瑀婕 陳" userId="c176ebd2e60a71ab" providerId="LiveId" clId="{08C5995C-6092-4CB3-8947-E34F07B5BCB2}" dt="2022-10-21T02:08:14.364" v="5551" actId="1076"/>
          <ac:grpSpMkLst>
            <pc:docMk/>
            <pc:sldMk cId="3325070933" sldId="366"/>
            <ac:grpSpMk id="14" creationId="{3922F6F5-AA33-926F-4383-AF93972AFEDA}"/>
          </ac:grpSpMkLst>
        </pc:grpChg>
        <pc:grpChg chg="add mod">
          <ac:chgData name="瑀婕 陳" userId="c176ebd2e60a71ab" providerId="LiveId" clId="{08C5995C-6092-4CB3-8947-E34F07B5BCB2}" dt="2022-10-21T01:58:41.803" v="5467" actId="164"/>
          <ac:grpSpMkLst>
            <pc:docMk/>
            <pc:sldMk cId="3325070933" sldId="366"/>
            <ac:grpSpMk id="16" creationId="{6AAB7D74-9A83-9885-C053-DD912E9D9E8C}"/>
          </ac:grpSpMkLst>
        </pc:grpChg>
        <pc:grpChg chg="add mod">
          <ac:chgData name="瑀婕 陳" userId="c176ebd2e60a71ab" providerId="LiveId" clId="{08C5995C-6092-4CB3-8947-E34F07B5BCB2}" dt="2022-10-21T02:08:14.364" v="5551" actId="1076"/>
          <ac:grpSpMkLst>
            <pc:docMk/>
            <pc:sldMk cId="3325070933" sldId="366"/>
            <ac:grpSpMk id="22" creationId="{BB5AD7C5-D53D-012A-12FC-3B5393899638}"/>
          </ac:grpSpMkLst>
        </pc:grpChg>
        <pc:grpChg chg="add mod">
          <ac:chgData name="瑀婕 陳" userId="c176ebd2e60a71ab" providerId="LiveId" clId="{08C5995C-6092-4CB3-8947-E34F07B5BCB2}" dt="2022-10-21T02:23:53.611" v="5692" actId="1076"/>
          <ac:grpSpMkLst>
            <pc:docMk/>
            <pc:sldMk cId="3325070933" sldId="366"/>
            <ac:grpSpMk id="32" creationId="{96FFEBBB-BBDB-D8A7-0439-3287A49B30FD}"/>
          </ac:grpSpMkLst>
        </pc:grpChg>
        <pc:grpChg chg="add mod">
          <ac:chgData name="瑀婕 陳" userId="c176ebd2e60a71ab" providerId="LiveId" clId="{08C5995C-6092-4CB3-8947-E34F07B5BCB2}" dt="2022-10-21T02:08:14.364" v="5551" actId="1076"/>
          <ac:grpSpMkLst>
            <pc:docMk/>
            <pc:sldMk cId="3325070933" sldId="366"/>
            <ac:grpSpMk id="33" creationId="{75925B88-EAA8-257E-B43F-7DC59B85400E}"/>
          </ac:grpSpMkLst>
        </pc:grpChg>
        <pc:grpChg chg="add mod">
          <ac:chgData name="瑀婕 陳" userId="c176ebd2e60a71ab" providerId="LiveId" clId="{08C5995C-6092-4CB3-8947-E34F07B5BCB2}" dt="2022-10-21T02:08:09.922" v="5550" actId="1076"/>
          <ac:grpSpMkLst>
            <pc:docMk/>
            <pc:sldMk cId="3325070933" sldId="366"/>
            <ac:grpSpMk id="34" creationId="{E738C6CB-CF9E-C72A-B863-B034D7E79CB4}"/>
          </ac:grpSpMkLst>
        </pc:grpChg>
        <pc:grpChg chg="mod">
          <ac:chgData name="瑀婕 陳" userId="c176ebd2e60a71ab" providerId="LiveId" clId="{08C5995C-6092-4CB3-8947-E34F07B5BCB2}" dt="2022-10-21T02:05:29.634" v="5521"/>
          <ac:grpSpMkLst>
            <pc:docMk/>
            <pc:sldMk cId="3325070933" sldId="366"/>
            <ac:grpSpMk id="36" creationId="{5A47CF85-C7D1-3069-40E5-C4AEE96A6662}"/>
          </ac:grpSpMkLst>
        </pc:grpChg>
        <pc:grpChg chg="add mod">
          <ac:chgData name="瑀婕 陳" userId="c176ebd2e60a71ab" providerId="LiveId" clId="{08C5995C-6092-4CB3-8947-E34F07B5BCB2}" dt="2022-10-21T02:08:09.922" v="5550" actId="1076"/>
          <ac:grpSpMkLst>
            <pc:docMk/>
            <pc:sldMk cId="3325070933" sldId="366"/>
            <ac:grpSpMk id="43" creationId="{550CF9FC-8CA4-E746-C154-E6423A800DDF}"/>
          </ac:grpSpMkLst>
        </pc:grpChg>
        <pc:grpChg chg="add del mod">
          <ac:chgData name="瑀婕 陳" userId="c176ebd2e60a71ab" providerId="LiveId" clId="{08C5995C-6092-4CB3-8947-E34F07B5BCB2}" dt="2022-10-21T02:07:18.754" v="5539" actId="478"/>
          <ac:grpSpMkLst>
            <pc:docMk/>
            <pc:sldMk cId="3325070933" sldId="366"/>
            <ac:grpSpMk id="56" creationId="{B92EAD18-025F-C2FB-655E-1D15027E1B7A}"/>
          </ac:grpSpMkLst>
        </pc:grpChg>
        <pc:grpChg chg="mod">
          <ac:chgData name="瑀婕 陳" userId="c176ebd2e60a71ab" providerId="LiveId" clId="{08C5995C-6092-4CB3-8947-E34F07B5BCB2}" dt="2022-10-21T02:07:09.881" v="5535"/>
          <ac:grpSpMkLst>
            <pc:docMk/>
            <pc:sldMk cId="3325070933" sldId="366"/>
            <ac:grpSpMk id="60" creationId="{953A5461-3EEF-E48D-51FF-1D2541518CA1}"/>
          </ac:grpSpMkLst>
        </pc:grpChg>
        <pc:grpChg chg="add mod">
          <ac:chgData name="瑀婕 陳" userId="c176ebd2e60a71ab" providerId="LiveId" clId="{08C5995C-6092-4CB3-8947-E34F07B5BCB2}" dt="2022-10-21T02:08:09.922" v="5550" actId="1076"/>
          <ac:grpSpMkLst>
            <pc:docMk/>
            <pc:sldMk cId="3325070933" sldId="366"/>
            <ac:grpSpMk id="66" creationId="{CA57DDEF-8DC6-0C0B-F156-7D3DAEFC3532}"/>
          </ac:grpSpMkLst>
        </pc:grpChg>
        <pc:grpChg chg="add mod">
          <ac:chgData name="瑀婕 陳" userId="c176ebd2e60a71ab" providerId="LiveId" clId="{08C5995C-6092-4CB3-8947-E34F07B5BCB2}" dt="2022-10-21T02:08:09.922" v="5550" actId="1076"/>
          <ac:grpSpMkLst>
            <pc:docMk/>
            <pc:sldMk cId="3325070933" sldId="366"/>
            <ac:grpSpMk id="69" creationId="{0FAC3245-4666-5423-6C90-5245B5396F32}"/>
          </ac:grpSpMkLst>
        </pc:grpChg>
        <pc:picChg chg="add del mod">
          <ac:chgData name="瑀婕 陳" userId="c176ebd2e60a71ab" providerId="LiveId" clId="{08C5995C-6092-4CB3-8947-E34F07B5BCB2}" dt="2022-10-21T01:55:23.887" v="5430" actId="478"/>
          <ac:picMkLst>
            <pc:docMk/>
            <pc:sldMk cId="3325070933" sldId="366"/>
            <ac:picMk id="7" creationId="{47ADE9DD-F15C-5F20-2F66-AB1206CFE011}"/>
          </ac:picMkLst>
        </pc:picChg>
        <pc:picChg chg="mod">
          <ac:chgData name="瑀婕 陳" userId="c176ebd2e60a71ab" providerId="LiveId" clId="{08C5995C-6092-4CB3-8947-E34F07B5BCB2}" dt="2022-10-21T01:55:24.181" v="5431"/>
          <ac:picMkLst>
            <pc:docMk/>
            <pc:sldMk cId="3325070933" sldId="366"/>
            <ac:picMk id="9" creationId="{EFE82023-9F2B-6C79-7ED0-8576F1CCC7F9}"/>
          </ac:picMkLst>
        </pc:picChg>
        <pc:picChg chg="mod">
          <ac:chgData name="瑀婕 陳" userId="c176ebd2e60a71ab" providerId="LiveId" clId="{08C5995C-6092-4CB3-8947-E34F07B5BCB2}" dt="2022-10-21T01:55:24.181" v="5431"/>
          <ac:picMkLst>
            <pc:docMk/>
            <pc:sldMk cId="3325070933" sldId="366"/>
            <ac:picMk id="10" creationId="{17649540-64C2-294B-5A05-E3476E13605A}"/>
          </ac:picMkLst>
        </pc:picChg>
        <pc:picChg chg="mod">
          <ac:chgData name="瑀婕 陳" userId="c176ebd2e60a71ab" providerId="LiveId" clId="{08C5995C-6092-4CB3-8947-E34F07B5BCB2}" dt="2022-10-21T01:55:24.181" v="5431"/>
          <ac:picMkLst>
            <pc:docMk/>
            <pc:sldMk cId="3325070933" sldId="366"/>
            <ac:picMk id="11" creationId="{1B110FBC-3CF3-B018-D661-5FF2C9F2532B}"/>
          </ac:picMkLst>
        </pc:picChg>
        <pc:picChg chg="add mod">
          <ac:chgData name="瑀婕 陳" userId="c176ebd2e60a71ab" providerId="LiveId" clId="{08C5995C-6092-4CB3-8947-E34F07B5BCB2}" dt="2022-10-21T01:57:45.542" v="5454" actId="1037"/>
          <ac:picMkLst>
            <pc:docMk/>
            <pc:sldMk cId="3325070933" sldId="366"/>
            <ac:picMk id="13" creationId="{FBC2FB59-8F57-33DF-5A4F-EB8D6616B0E6}"/>
          </ac:picMkLst>
        </pc:picChg>
        <pc:picChg chg="mod">
          <ac:chgData name="瑀婕 陳" userId="c176ebd2e60a71ab" providerId="LiveId" clId="{08C5995C-6092-4CB3-8947-E34F07B5BCB2}" dt="2022-10-21T01:58:10.005" v="5459"/>
          <ac:picMkLst>
            <pc:docMk/>
            <pc:sldMk cId="3325070933" sldId="366"/>
            <ac:picMk id="17" creationId="{43C8E812-6F3F-1CD7-346F-E7E2334E10BB}"/>
          </ac:picMkLst>
        </pc:picChg>
        <pc:picChg chg="mod">
          <ac:chgData name="瑀婕 陳" userId="c176ebd2e60a71ab" providerId="LiveId" clId="{08C5995C-6092-4CB3-8947-E34F07B5BCB2}" dt="2022-10-21T01:58:10.005" v="5459"/>
          <ac:picMkLst>
            <pc:docMk/>
            <pc:sldMk cId="3325070933" sldId="366"/>
            <ac:picMk id="18" creationId="{E5F1A488-6678-A34B-6A96-6FE4F73AE63E}"/>
          </ac:picMkLst>
        </pc:picChg>
        <pc:picChg chg="mod">
          <ac:chgData name="瑀婕 陳" userId="c176ebd2e60a71ab" providerId="LiveId" clId="{08C5995C-6092-4CB3-8947-E34F07B5BCB2}" dt="2022-10-21T01:58:10.005" v="5459"/>
          <ac:picMkLst>
            <pc:docMk/>
            <pc:sldMk cId="3325070933" sldId="366"/>
            <ac:picMk id="19" creationId="{0AB1A570-BFE0-E75E-4507-76E53D60A706}"/>
          </ac:picMkLst>
        </pc:picChg>
        <pc:picChg chg="add mod">
          <ac:chgData name="瑀婕 陳" userId="c176ebd2e60a71ab" providerId="LiveId" clId="{08C5995C-6092-4CB3-8947-E34F07B5BCB2}" dt="2022-10-21T02:05:17.241" v="5519" actId="164"/>
          <ac:picMkLst>
            <pc:docMk/>
            <pc:sldMk cId="3325070933" sldId="366"/>
            <ac:picMk id="27" creationId="{DD864E5D-14A3-4101-83F6-6BF31F52F82E}"/>
          </ac:picMkLst>
        </pc:picChg>
        <pc:picChg chg="add mod">
          <ac:chgData name="瑀婕 陳" userId="c176ebd2e60a71ab" providerId="LiveId" clId="{08C5995C-6092-4CB3-8947-E34F07B5BCB2}" dt="2022-10-21T02:05:16.155" v="5518" actId="571"/>
          <ac:picMkLst>
            <pc:docMk/>
            <pc:sldMk cId="3325070933" sldId="366"/>
            <ac:picMk id="31" creationId="{3532E537-E97E-0718-1F5C-F04C465177A2}"/>
          </ac:picMkLst>
        </pc:picChg>
        <pc:picChg chg="mod">
          <ac:chgData name="瑀婕 陳" userId="c176ebd2e60a71ab" providerId="LiveId" clId="{08C5995C-6092-4CB3-8947-E34F07B5BCB2}" dt="2022-10-21T02:05:29.634" v="5521"/>
          <ac:picMkLst>
            <pc:docMk/>
            <pc:sldMk cId="3325070933" sldId="366"/>
            <ac:picMk id="35" creationId="{BD3C0786-1849-B221-7679-69A044CD5C96}"/>
          </ac:picMkLst>
        </pc:picChg>
        <pc:picChg chg="mod">
          <ac:chgData name="瑀婕 陳" userId="c176ebd2e60a71ab" providerId="LiveId" clId="{08C5995C-6092-4CB3-8947-E34F07B5BCB2}" dt="2022-10-21T02:06:29.066" v="5527"/>
          <ac:picMkLst>
            <pc:docMk/>
            <pc:sldMk cId="3325070933" sldId="366"/>
            <ac:picMk id="49" creationId="{3AE75D53-1140-5505-7A37-17D8C1B53C2F}"/>
          </ac:picMkLst>
        </pc:picChg>
        <pc:picChg chg="mod">
          <ac:chgData name="瑀婕 陳" userId="c176ebd2e60a71ab" providerId="LiveId" clId="{08C5995C-6092-4CB3-8947-E34F07B5BCB2}" dt="2022-10-21T02:07:09.881" v="5535"/>
          <ac:picMkLst>
            <pc:docMk/>
            <pc:sldMk cId="3325070933" sldId="366"/>
            <ac:picMk id="61" creationId="{E143F888-FBF8-B85D-6EE2-5F19A2A5FCC9}"/>
          </ac:picMkLst>
        </pc:picChg>
        <pc:picChg chg="mod">
          <ac:chgData name="瑀婕 陳" userId="c176ebd2e60a71ab" providerId="LiveId" clId="{08C5995C-6092-4CB3-8947-E34F07B5BCB2}" dt="2022-10-21T02:07:24.750" v="5540"/>
          <ac:picMkLst>
            <pc:docMk/>
            <pc:sldMk cId="3325070933" sldId="366"/>
            <ac:picMk id="67" creationId="{C562273F-A243-CF4C-6855-DC99603DE451}"/>
          </ac:picMkLst>
        </pc:picChg>
        <pc:picChg chg="mod">
          <ac:chgData name="瑀婕 陳" userId="c176ebd2e60a71ab" providerId="LiveId" clId="{08C5995C-6092-4CB3-8947-E34F07B5BCB2}" dt="2022-10-21T02:07:24.750" v="5540"/>
          <ac:picMkLst>
            <pc:docMk/>
            <pc:sldMk cId="3325070933" sldId="366"/>
            <ac:picMk id="68" creationId="{B290818B-64FA-ED8B-8337-84666323CB84}"/>
          </ac:picMkLst>
        </pc:picChg>
        <pc:picChg chg="mod">
          <ac:chgData name="瑀婕 陳" userId="c176ebd2e60a71ab" providerId="LiveId" clId="{08C5995C-6092-4CB3-8947-E34F07B5BCB2}" dt="2022-10-21T02:07:49.887" v="5544"/>
          <ac:picMkLst>
            <pc:docMk/>
            <pc:sldMk cId="3325070933" sldId="366"/>
            <ac:picMk id="71" creationId="{1F143BC4-0E88-60C5-F276-9DDC028A67A2}"/>
          </ac:picMkLst>
        </pc:picChg>
        <pc:cxnChg chg="add mod">
          <ac:chgData name="瑀婕 陳" userId="c176ebd2e60a71ab" providerId="LiveId" clId="{08C5995C-6092-4CB3-8947-E34F07B5BCB2}" dt="2022-10-21T02:08:09.922" v="5550" actId="1076"/>
          <ac:cxnSpMkLst>
            <pc:docMk/>
            <pc:sldMk cId="3325070933" sldId="366"/>
            <ac:cxnSpMk id="6" creationId="{46FDAE5B-CC9D-6B08-DCC9-E3C7F3E98BB4}"/>
          </ac:cxnSpMkLst>
        </pc:cxnChg>
        <pc:cxnChg chg="add mod">
          <ac:chgData name="瑀婕 陳" userId="c176ebd2e60a71ab" providerId="LiveId" clId="{08C5995C-6092-4CB3-8947-E34F07B5BCB2}" dt="2022-10-21T02:08:14.364" v="5551" actId="1076"/>
          <ac:cxnSpMkLst>
            <pc:docMk/>
            <pc:sldMk cId="3325070933" sldId="366"/>
            <ac:cxnSpMk id="23" creationId="{2926C147-D313-20FB-CCBD-0D4E7A2D893D}"/>
          </ac:cxnSpMkLst>
        </pc:cxnChg>
        <pc:cxnChg chg="add mod">
          <ac:chgData name="瑀婕 陳" userId="c176ebd2e60a71ab" providerId="LiveId" clId="{08C5995C-6092-4CB3-8947-E34F07B5BCB2}" dt="2022-10-21T02:23:53.611" v="5692" actId="1076"/>
          <ac:cxnSpMkLst>
            <pc:docMk/>
            <pc:sldMk cId="3325070933" sldId="366"/>
            <ac:cxnSpMk id="25" creationId="{A434932E-CB68-21F8-790A-5237131B75CE}"/>
          </ac:cxnSpMkLst>
        </pc:cxnChg>
        <pc:cxnChg chg="add mod">
          <ac:chgData name="瑀婕 陳" userId="c176ebd2e60a71ab" providerId="LiveId" clId="{08C5995C-6092-4CB3-8947-E34F07B5BCB2}" dt="2022-10-21T02:23:53.611" v="5692" actId="1076"/>
          <ac:cxnSpMkLst>
            <pc:docMk/>
            <pc:sldMk cId="3325070933" sldId="366"/>
            <ac:cxnSpMk id="28" creationId="{7B55415B-CA7F-56DF-DCD0-4432DAD0BDAE}"/>
          </ac:cxnSpMkLst>
        </pc:cxnChg>
        <pc:cxnChg chg="mod">
          <ac:chgData name="瑀婕 陳" userId="c176ebd2e60a71ab" providerId="LiveId" clId="{08C5995C-6092-4CB3-8947-E34F07B5BCB2}" dt="2022-10-21T02:08:09.922" v="5550" actId="1076"/>
          <ac:cxnSpMkLst>
            <pc:docMk/>
            <pc:sldMk cId="3325070933" sldId="366"/>
            <ac:cxnSpMk id="29" creationId="{5D4823D5-C0E8-EBA8-9287-1460F13D09E2}"/>
          </ac:cxnSpMkLst>
        </pc:cxnChg>
        <pc:cxnChg chg="add mod">
          <ac:chgData name="瑀婕 陳" userId="c176ebd2e60a71ab" providerId="LiveId" clId="{08C5995C-6092-4CB3-8947-E34F07B5BCB2}" dt="2022-10-21T02:08:09.922" v="5550" actId="1076"/>
          <ac:cxnSpMkLst>
            <pc:docMk/>
            <pc:sldMk cId="3325070933" sldId="366"/>
            <ac:cxnSpMk id="42" creationId="{FEA459A1-7073-4232-95C5-081482392539}"/>
          </ac:cxnSpMkLst>
        </pc:cxnChg>
        <pc:cxnChg chg="del mod">
          <ac:chgData name="瑀婕 陳" userId="c176ebd2e60a71ab" providerId="LiveId" clId="{08C5995C-6092-4CB3-8947-E34F07B5BCB2}" dt="2022-10-21T02:06:43.560" v="5529" actId="478"/>
          <ac:cxnSpMkLst>
            <pc:docMk/>
            <pc:sldMk cId="3325070933" sldId="366"/>
            <ac:cxnSpMk id="50" creationId="{00A8AE35-31C3-D2EB-380E-3FC8AB2414E8}"/>
          </ac:cxnSpMkLst>
        </pc:cxnChg>
        <pc:cxnChg chg="mod">
          <ac:chgData name="瑀婕 陳" userId="c176ebd2e60a71ab" providerId="LiveId" clId="{08C5995C-6092-4CB3-8947-E34F07B5BCB2}" dt="2022-10-21T02:08:14.364" v="5551" actId="1076"/>
          <ac:cxnSpMkLst>
            <pc:docMk/>
            <pc:sldMk cId="3325070933" sldId="366"/>
            <ac:cxnSpMk id="52" creationId="{B86DFCEC-F3DB-6E19-2FE2-10979386C5E3}"/>
          </ac:cxnSpMkLst>
        </pc:cxnChg>
        <pc:cxnChg chg="del mod">
          <ac:chgData name="瑀婕 陳" userId="c176ebd2e60a71ab" providerId="LiveId" clId="{08C5995C-6092-4CB3-8947-E34F07B5BCB2}" dt="2022-10-21T02:04:54.577" v="5513" actId="478"/>
          <ac:cxnSpMkLst>
            <pc:docMk/>
            <pc:sldMk cId="3325070933" sldId="366"/>
            <ac:cxnSpMk id="54" creationId="{40005A08-239D-F856-C61F-315794BD1DE6}"/>
          </ac:cxnSpMkLst>
        </pc:cxnChg>
        <pc:cxnChg chg="del mod">
          <ac:chgData name="瑀婕 陳" userId="c176ebd2e60a71ab" providerId="LiveId" clId="{08C5995C-6092-4CB3-8947-E34F07B5BCB2}" dt="2022-10-21T02:07:53.521" v="5546" actId="478"/>
          <ac:cxnSpMkLst>
            <pc:docMk/>
            <pc:sldMk cId="3325070933" sldId="366"/>
            <ac:cxnSpMk id="55" creationId="{3C9AE63F-478C-0D19-5169-379E0AEEB9E2}"/>
          </ac:cxnSpMkLst>
        </pc:cxnChg>
        <pc:cxnChg chg="del mod">
          <ac:chgData name="瑀婕 陳" userId="c176ebd2e60a71ab" providerId="LiveId" clId="{08C5995C-6092-4CB3-8947-E34F07B5BCB2}" dt="2022-10-21T02:05:06.454" v="5515" actId="478"/>
          <ac:cxnSpMkLst>
            <pc:docMk/>
            <pc:sldMk cId="3325070933" sldId="366"/>
            <ac:cxnSpMk id="57" creationId="{5C07524C-8162-C2A8-814B-2EDFEBBFF5C3}"/>
          </ac:cxnSpMkLst>
        </pc:cxnChg>
        <pc:cxnChg chg="del mod">
          <ac:chgData name="瑀婕 陳" userId="c176ebd2e60a71ab" providerId="LiveId" clId="{08C5995C-6092-4CB3-8947-E34F07B5BCB2}" dt="2022-10-21T02:06:50.553" v="5531" actId="478"/>
          <ac:cxnSpMkLst>
            <pc:docMk/>
            <pc:sldMk cId="3325070933" sldId="366"/>
            <ac:cxnSpMk id="59" creationId="{4BBF4D2A-3A99-E4C8-67F5-2246F13361C4}"/>
          </ac:cxnSpMkLst>
        </pc:cxnChg>
        <pc:cxnChg chg="add mod">
          <ac:chgData name="瑀婕 陳" userId="c176ebd2e60a71ab" providerId="LiveId" clId="{08C5995C-6092-4CB3-8947-E34F07B5BCB2}" dt="2022-10-21T02:08:09.922" v="5550" actId="1076"/>
          <ac:cxnSpMkLst>
            <pc:docMk/>
            <pc:sldMk cId="3325070933" sldId="366"/>
            <ac:cxnSpMk id="72" creationId="{4590C117-B139-3C07-74F3-F1800E057391}"/>
          </ac:cxnSpMkLst>
        </pc:cxnChg>
      </pc:sldChg>
      <pc:sldChg chg="addSp delSp modSp add mod">
        <pc:chgData name="瑀婕 陳" userId="c176ebd2e60a71ab" providerId="LiveId" clId="{08C5995C-6092-4CB3-8947-E34F07B5BCB2}" dt="2022-10-21T02:29:00.750" v="5732" actId="1076"/>
        <pc:sldMkLst>
          <pc:docMk/>
          <pc:sldMk cId="542770551" sldId="367"/>
        </pc:sldMkLst>
        <pc:spChg chg="mod">
          <ac:chgData name="瑀婕 陳" userId="c176ebd2e60a71ab" providerId="LiveId" clId="{08C5995C-6092-4CB3-8947-E34F07B5BCB2}" dt="2022-10-21T02:17:08.319" v="5635"/>
          <ac:spMkLst>
            <pc:docMk/>
            <pc:sldMk cId="542770551" sldId="367"/>
            <ac:spMk id="12" creationId="{DD72291E-1DCE-5B38-873C-8191710D7DFE}"/>
          </ac:spMkLst>
        </pc:spChg>
        <pc:spChg chg="mod">
          <ac:chgData name="瑀婕 陳" userId="c176ebd2e60a71ab" providerId="LiveId" clId="{08C5995C-6092-4CB3-8947-E34F07B5BCB2}" dt="2022-10-21T02:17:08.319" v="5635"/>
          <ac:spMkLst>
            <pc:docMk/>
            <pc:sldMk cId="542770551" sldId="367"/>
            <ac:spMk id="13" creationId="{3AF3BC33-0861-221C-2315-55D28FB4CF70}"/>
          </ac:spMkLst>
        </pc:spChg>
        <pc:spChg chg="mod">
          <ac:chgData name="瑀婕 陳" userId="c176ebd2e60a71ab" providerId="LiveId" clId="{08C5995C-6092-4CB3-8947-E34F07B5BCB2}" dt="2022-10-21T02:17:08.319" v="5635"/>
          <ac:spMkLst>
            <pc:docMk/>
            <pc:sldMk cId="542770551" sldId="367"/>
            <ac:spMk id="14" creationId="{165DE51D-51B1-F7EC-34F1-43342D10A87D}"/>
          </ac:spMkLst>
        </pc:spChg>
        <pc:spChg chg="del mod topLvl">
          <ac:chgData name="瑀婕 陳" userId="c176ebd2e60a71ab" providerId="LiveId" clId="{08C5995C-6092-4CB3-8947-E34F07B5BCB2}" dt="2022-10-21T02:18:48.893" v="5644" actId="478"/>
          <ac:spMkLst>
            <pc:docMk/>
            <pc:sldMk cId="542770551" sldId="367"/>
            <ac:spMk id="20" creationId="{7C2475BB-9406-E9B1-8DA5-36FEDF26CBEF}"/>
          </ac:spMkLst>
        </pc:spChg>
        <pc:spChg chg="del mod">
          <ac:chgData name="瑀婕 陳" userId="c176ebd2e60a71ab" providerId="LiveId" clId="{08C5995C-6092-4CB3-8947-E34F07B5BCB2}" dt="2022-10-21T02:18:45.657" v="5643" actId="478"/>
          <ac:spMkLst>
            <pc:docMk/>
            <pc:sldMk cId="542770551" sldId="367"/>
            <ac:spMk id="23" creationId="{F9F8A4C4-FD04-5FFF-FFD1-712652A9314C}"/>
          </ac:spMkLst>
        </pc:spChg>
        <pc:spChg chg="del mod">
          <ac:chgData name="瑀婕 陳" userId="c176ebd2e60a71ab" providerId="LiveId" clId="{08C5995C-6092-4CB3-8947-E34F07B5BCB2}" dt="2022-10-21T02:18:44.612" v="5642" actId="478"/>
          <ac:spMkLst>
            <pc:docMk/>
            <pc:sldMk cId="542770551" sldId="367"/>
            <ac:spMk id="24" creationId="{0423EE97-1EB5-0B7D-6F0C-592659AEA61B}"/>
          </ac:spMkLst>
        </pc:spChg>
        <pc:spChg chg="del mod">
          <ac:chgData name="瑀婕 陳" userId="c176ebd2e60a71ab" providerId="LiveId" clId="{08C5995C-6092-4CB3-8947-E34F07B5BCB2}" dt="2022-10-21T02:18:43.358" v="5641" actId="478"/>
          <ac:spMkLst>
            <pc:docMk/>
            <pc:sldMk cId="542770551" sldId="367"/>
            <ac:spMk id="25" creationId="{6C8070D7-1227-E2FA-42C6-148B3A326392}"/>
          </ac:spMkLst>
        </pc:spChg>
        <pc:spChg chg="add mod">
          <ac:chgData name="瑀婕 陳" userId="c176ebd2e60a71ab" providerId="LiveId" clId="{08C5995C-6092-4CB3-8947-E34F07B5BCB2}" dt="2022-10-21T02:19:08.831" v="5649" actId="164"/>
          <ac:spMkLst>
            <pc:docMk/>
            <pc:sldMk cId="542770551" sldId="367"/>
            <ac:spMk id="30" creationId="{F0C7A1F7-CB7B-C633-D858-D0470232F989}"/>
          </ac:spMkLst>
        </pc:spChg>
        <pc:spChg chg="add mod">
          <ac:chgData name="瑀婕 陳" userId="c176ebd2e60a71ab" providerId="LiveId" clId="{08C5995C-6092-4CB3-8947-E34F07B5BCB2}" dt="2022-10-21T02:19:08.831" v="5649" actId="164"/>
          <ac:spMkLst>
            <pc:docMk/>
            <pc:sldMk cId="542770551" sldId="367"/>
            <ac:spMk id="31" creationId="{819D598B-E872-F124-9988-71A08998B662}"/>
          </ac:spMkLst>
        </pc:spChg>
        <pc:spChg chg="add mod">
          <ac:chgData name="瑀婕 陳" userId="c176ebd2e60a71ab" providerId="LiveId" clId="{08C5995C-6092-4CB3-8947-E34F07B5BCB2}" dt="2022-10-21T02:19:08.831" v="5649" actId="164"/>
          <ac:spMkLst>
            <pc:docMk/>
            <pc:sldMk cId="542770551" sldId="367"/>
            <ac:spMk id="32" creationId="{91CF1055-B612-E61F-417C-EA3A57FF84C1}"/>
          </ac:spMkLst>
        </pc:spChg>
        <pc:spChg chg="add mod">
          <ac:chgData name="瑀婕 陳" userId="c176ebd2e60a71ab" providerId="LiveId" clId="{08C5995C-6092-4CB3-8947-E34F07B5BCB2}" dt="2022-10-21T02:19:08.831" v="5649" actId="164"/>
          <ac:spMkLst>
            <pc:docMk/>
            <pc:sldMk cId="542770551" sldId="367"/>
            <ac:spMk id="33" creationId="{054A8DA2-D88E-FB60-C069-B8B425343C58}"/>
          </ac:spMkLst>
        </pc:spChg>
        <pc:spChg chg="add del mod">
          <ac:chgData name="瑀婕 陳" userId="c176ebd2e60a71ab" providerId="LiveId" clId="{08C5995C-6092-4CB3-8947-E34F07B5BCB2}" dt="2022-10-21T02:19:14.471" v="5652"/>
          <ac:spMkLst>
            <pc:docMk/>
            <pc:sldMk cId="542770551" sldId="367"/>
            <ac:spMk id="35" creationId="{F6B111EA-0EBD-FB5D-752E-F2DFB6FFAF4D}"/>
          </ac:spMkLst>
        </pc:spChg>
        <pc:spChg chg="add del mod">
          <ac:chgData name="瑀婕 陳" userId="c176ebd2e60a71ab" providerId="LiveId" clId="{08C5995C-6092-4CB3-8947-E34F07B5BCB2}" dt="2022-10-21T02:19:14.471" v="5652"/>
          <ac:spMkLst>
            <pc:docMk/>
            <pc:sldMk cId="542770551" sldId="367"/>
            <ac:spMk id="36" creationId="{8C3E2908-8FF2-8532-7CBE-A098D3AF07AD}"/>
          </ac:spMkLst>
        </pc:spChg>
        <pc:spChg chg="add del mod">
          <ac:chgData name="瑀婕 陳" userId="c176ebd2e60a71ab" providerId="LiveId" clId="{08C5995C-6092-4CB3-8947-E34F07B5BCB2}" dt="2022-10-21T02:19:14.471" v="5652"/>
          <ac:spMkLst>
            <pc:docMk/>
            <pc:sldMk cId="542770551" sldId="367"/>
            <ac:spMk id="37" creationId="{CA21F613-1AD4-F88A-974C-5E87856FBBAF}"/>
          </ac:spMkLst>
        </pc:spChg>
        <pc:spChg chg="add del mod">
          <ac:chgData name="瑀婕 陳" userId="c176ebd2e60a71ab" providerId="LiveId" clId="{08C5995C-6092-4CB3-8947-E34F07B5BCB2}" dt="2022-10-21T02:19:14.471" v="5652"/>
          <ac:spMkLst>
            <pc:docMk/>
            <pc:sldMk cId="542770551" sldId="367"/>
            <ac:spMk id="38" creationId="{FC36016F-9085-211D-75DE-4980869AB461}"/>
          </ac:spMkLst>
        </pc:spChg>
        <pc:spChg chg="mod">
          <ac:chgData name="瑀婕 陳" userId="c176ebd2e60a71ab" providerId="LiveId" clId="{08C5995C-6092-4CB3-8947-E34F07B5BCB2}" dt="2022-10-21T02:19:15.443" v="5653"/>
          <ac:spMkLst>
            <pc:docMk/>
            <pc:sldMk cId="542770551" sldId="367"/>
            <ac:spMk id="40" creationId="{5370EC8F-F789-B96F-C64A-63DE42B6CE88}"/>
          </ac:spMkLst>
        </pc:spChg>
        <pc:spChg chg="mod">
          <ac:chgData name="瑀婕 陳" userId="c176ebd2e60a71ab" providerId="LiveId" clId="{08C5995C-6092-4CB3-8947-E34F07B5BCB2}" dt="2022-10-21T02:19:15.443" v="5653"/>
          <ac:spMkLst>
            <pc:docMk/>
            <pc:sldMk cId="542770551" sldId="367"/>
            <ac:spMk id="41" creationId="{AB1F9856-6A35-D968-B0D1-935E7A4B9EC1}"/>
          </ac:spMkLst>
        </pc:spChg>
        <pc:spChg chg="mod">
          <ac:chgData name="瑀婕 陳" userId="c176ebd2e60a71ab" providerId="LiveId" clId="{08C5995C-6092-4CB3-8947-E34F07B5BCB2}" dt="2022-10-21T02:19:15.443" v="5653"/>
          <ac:spMkLst>
            <pc:docMk/>
            <pc:sldMk cId="542770551" sldId="367"/>
            <ac:spMk id="42" creationId="{55485F91-ABB5-9F2B-4FAF-A3247B133C87}"/>
          </ac:spMkLst>
        </pc:spChg>
        <pc:spChg chg="mod">
          <ac:chgData name="瑀婕 陳" userId="c176ebd2e60a71ab" providerId="LiveId" clId="{08C5995C-6092-4CB3-8947-E34F07B5BCB2}" dt="2022-10-21T02:19:15.443" v="5653"/>
          <ac:spMkLst>
            <pc:docMk/>
            <pc:sldMk cId="542770551" sldId="367"/>
            <ac:spMk id="44" creationId="{389511B1-2E09-0560-971C-0F05ACEE97BF}"/>
          </ac:spMkLst>
        </pc:spChg>
        <pc:spChg chg="mod">
          <ac:chgData name="瑀婕 陳" userId="c176ebd2e60a71ab" providerId="LiveId" clId="{08C5995C-6092-4CB3-8947-E34F07B5BCB2}" dt="2022-10-20T22:11:14.805" v="5416" actId="14100"/>
          <ac:spMkLst>
            <pc:docMk/>
            <pc:sldMk cId="542770551" sldId="367"/>
            <ac:spMk id="45" creationId="{9EF60E62-80F6-FAEC-3AB2-E3A297B663DB}"/>
          </ac:spMkLst>
        </pc:spChg>
        <pc:spChg chg="mod">
          <ac:chgData name="瑀婕 陳" userId="c176ebd2e60a71ab" providerId="LiveId" clId="{08C5995C-6092-4CB3-8947-E34F07B5BCB2}" dt="2022-10-21T02:19:21.497" v="5657"/>
          <ac:spMkLst>
            <pc:docMk/>
            <pc:sldMk cId="542770551" sldId="367"/>
            <ac:spMk id="49" creationId="{EB6E75A4-8931-D0EA-AB51-6D09C8379528}"/>
          </ac:spMkLst>
        </pc:spChg>
        <pc:spChg chg="mod">
          <ac:chgData name="瑀婕 陳" userId="c176ebd2e60a71ab" providerId="LiveId" clId="{08C5995C-6092-4CB3-8947-E34F07B5BCB2}" dt="2022-10-21T02:19:21.497" v="5657"/>
          <ac:spMkLst>
            <pc:docMk/>
            <pc:sldMk cId="542770551" sldId="367"/>
            <ac:spMk id="50" creationId="{3A52FCB4-2F10-BAEB-3659-3498740B45C8}"/>
          </ac:spMkLst>
        </pc:spChg>
        <pc:spChg chg="mod">
          <ac:chgData name="瑀婕 陳" userId="c176ebd2e60a71ab" providerId="LiveId" clId="{08C5995C-6092-4CB3-8947-E34F07B5BCB2}" dt="2022-10-21T02:19:21.497" v="5657"/>
          <ac:spMkLst>
            <pc:docMk/>
            <pc:sldMk cId="542770551" sldId="367"/>
            <ac:spMk id="51" creationId="{9516554A-5708-8F32-342E-F7328BD5B31C}"/>
          </ac:spMkLst>
        </pc:spChg>
        <pc:spChg chg="mod">
          <ac:chgData name="瑀婕 陳" userId="c176ebd2e60a71ab" providerId="LiveId" clId="{08C5995C-6092-4CB3-8947-E34F07B5BCB2}" dt="2022-10-21T02:19:21.497" v="5657"/>
          <ac:spMkLst>
            <pc:docMk/>
            <pc:sldMk cId="542770551" sldId="367"/>
            <ac:spMk id="52" creationId="{32CF9873-0388-DCA2-9694-8599BB1F3D5F}"/>
          </ac:spMkLst>
        </pc:spChg>
        <pc:spChg chg="mod">
          <ac:chgData name="瑀婕 陳" userId="c176ebd2e60a71ab" providerId="LiveId" clId="{08C5995C-6092-4CB3-8947-E34F07B5BCB2}" dt="2022-10-21T02:21:22.004" v="5668" actId="1076"/>
          <ac:spMkLst>
            <pc:docMk/>
            <pc:sldMk cId="542770551" sldId="367"/>
            <ac:spMk id="58" creationId="{334FBAFF-3AFB-DE91-A85A-07D14AA0AD67}"/>
          </ac:spMkLst>
        </pc:spChg>
        <pc:spChg chg="mod">
          <ac:chgData name="瑀婕 陳" userId="c176ebd2e60a71ab" providerId="LiveId" clId="{08C5995C-6092-4CB3-8947-E34F07B5BCB2}" dt="2022-10-21T02:21:12.689" v="5664"/>
          <ac:spMkLst>
            <pc:docMk/>
            <pc:sldMk cId="542770551" sldId="367"/>
            <ac:spMk id="59" creationId="{B119CEEA-9192-1018-AFF7-084AC796AADA}"/>
          </ac:spMkLst>
        </pc:spChg>
        <pc:spChg chg="mod">
          <ac:chgData name="瑀婕 陳" userId="c176ebd2e60a71ab" providerId="LiveId" clId="{08C5995C-6092-4CB3-8947-E34F07B5BCB2}" dt="2022-10-21T02:21:12.689" v="5664"/>
          <ac:spMkLst>
            <pc:docMk/>
            <pc:sldMk cId="542770551" sldId="367"/>
            <ac:spMk id="61" creationId="{21B6F25D-4A35-9806-140F-E2E0C0E5CBCC}"/>
          </ac:spMkLst>
        </pc:spChg>
        <pc:spChg chg="mod">
          <ac:chgData name="瑀婕 陳" userId="c176ebd2e60a71ab" providerId="LiveId" clId="{08C5995C-6092-4CB3-8947-E34F07B5BCB2}" dt="2022-10-21T02:21:23.802" v="5669"/>
          <ac:spMkLst>
            <pc:docMk/>
            <pc:sldMk cId="542770551" sldId="367"/>
            <ac:spMk id="71" creationId="{76E57C5B-D2CD-9ED2-A3D2-9FC3D756D148}"/>
          </ac:spMkLst>
        </pc:spChg>
        <pc:spChg chg="mod">
          <ac:chgData name="瑀婕 陳" userId="c176ebd2e60a71ab" providerId="LiveId" clId="{08C5995C-6092-4CB3-8947-E34F07B5BCB2}" dt="2022-10-21T02:21:37.773" v="5676" actId="1076"/>
          <ac:spMkLst>
            <pc:docMk/>
            <pc:sldMk cId="542770551" sldId="367"/>
            <ac:spMk id="75" creationId="{EFF9CEF1-096B-46E5-F4C8-7F3042AA5F3C}"/>
          </ac:spMkLst>
        </pc:spChg>
        <pc:spChg chg="mod">
          <ac:chgData name="瑀婕 陳" userId="c176ebd2e60a71ab" providerId="LiveId" clId="{08C5995C-6092-4CB3-8947-E34F07B5BCB2}" dt="2022-10-21T02:21:23.802" v="5669"/>
          <ac:spMkLst>
            <pc:docMk/>
            <pc:sldMk cId="542770551" sldId="367"/>
            <ac:spMk id="76" creationId="{75FFB9E8-459D-D033-C62B-74E3F44D1162}"/>
          </ac:spMkLst>
        </pc:spChg>
        <pc:spChg chg="del mod">
          <ac:chgData name="瑀婕 陳" userId="c176ebd2e60a71ab" providerId="LiveId" clId="{08C5995C-6092-4CB3-8947-E34F07B5BCB2}" dt="2022-10-21T02:14:51.758" v="5615" actId="478"/>
          <ac:spMkLst>
            <pc:docMk/>
            <pc:sldMk cId="542770551" sldId="367"/>
            <ac:spMk id="106" creationId="{8A405C9B-B75F-7972-450C-513C00DB9DF2}"/>
          </ac:spMkLst>
        </pc:spChg>
        <pc:spChg chg="mod">
          <ac:chgData name="瑀婕 陳" userId="c176ebd2e60a71ab" providerId="LiveId" clId="{08C5995C-6092-4CB3-8947-E34F07B5BCB2}" dt="2022-10-21T02:27:18.609" v="5722"/>
          <ac:spMkLst>
            <pc:docMk/>
            <pc:sldMk cId="542770551" sldId="367"/>
            <ac:spMk id="117" creationId="{7C24F4AF-A0EF-D981-8B17-D4C3E752DBC1}"/>
          </ac:spMkLst>
        </pc:spChg>
        <pc:spChg chg="mod">
          <ac:chgData name="瑀婕 陳" userId="c176ebd2e60a71ab" providerId="LiveId" clId="{08C5995C-6092-4CB3-8947-E34F07B5BCB2}" dt="2022-10-21T02:27:18.609" v="5722"/>
          <ac:spMkLst>
            <pc:docMk/>
            <pc:sldMk cId="542770551" sldId="367"/>
            <ac:spMk id="118" creationId="{AB17FABE-9DFF-B8DC-54F6-DB4E4EE554FA}"/>
          </ac:spMkLst>
        </pc:spChg>
        <pc:spChg chg="mod">
          <ac:chgData name="瑀婕 陳" userId="c176ebd2e60a71ab" providerId="LiveId" clId="{08C5995C-6092-4CB3-8947-E34F07B5BCB2}" dt="2022-10-21T02:27:18.609" v="5722"/>
          <ac:spMkLst>
            <pc:docMk/>
            <pc:sldMk cId="542770551" sldId="367"/>
            <ac:spMk id="119" creationId="{26EB9C35-4228-A1D2-EECC-EC185FA4C3D8}"/>
          </ac:spMkLst>
        </pc:spChg>
        <pc:spChg chg="mod">
          <ac:chgData name="瑀婕 陳" userId="c176ebd2e60a71ab" providerId="LiveId" clId="{08C5995C-6092-4CB3-8947-E34F07B5BCB2}" dt="2022-10-21T02:27:18.609" v="5722"/>
          <ac:spMkLst>
            <pc:docMk/>
            <pc:sldMk cId="542770551" sldId="367"/>
            <ac:spMk id="120" creationId="{00D55F2D-2A1E-917B-4A6F-A8F9A7165F03}"/>
          </ac:spMkLst>
        </pc:spChg>
        <pc:grpChg chg="add mod">
          <ac:chgData name="瑀婕 陳" userId="c176ebd2e60a71ab" providerId="LiveId" clId="{08C5995C-6092-4CB3-8947-E34F07B5BCB2}" dt="2022-10-21T02:29:00.750" v="5732" actId="1076"/>
          <ac:grpSpMkLst>
            <pc:docMk/>
            <pc:sldMk cId="542770551" sldId="367"/>
            <ac:grpSpMk id="9" creationId="{E17F02DB-90AC-2CC3-8AF6-50FE13A8AA30}"/>
          </ac:grpSpMkLst>
        </pc:grpChg>
        <pc:grpChg chg="add del mod">
          <ac:chgData name="瑀婕 陳" userId="c176ebd2e60a71ab" providerId="LiveId" clId="{08C5995C-6092-4CB3-8947-E34F07B5BCB2}" dt="2022-10-21T02:18:48.893" v="5644" actId="478"/>
          <ac:grpSpMkLst>
            <pc:docMk/>
            <pc:sldMk cId="542770551" sldId="367"/>
            <ac:grpSpMk id="15" creationId="{F0B2595B-5662-99EB-3E3D-D273E074192F}"/>
          </ac:grpSpMkLst>
        </pc:grpChg>
        <pc:grpChg chg="del">
          <ac:chgData name="瑀婕 陳" userId="c176ebd2e60a71ab" providerId="LiveId" clId="{08C5995C-6092-4CB3-8947-E34F07B5BCB2}" dt="2022-10-21T02:14:53.250" v="5616" actId="478"/>
          <ac:grpSpMkLst>
            <pc:docMk/>
            <pc:sldMk cId="542770551" sldId="367"/>
            <ac:grpSpMk id="22" creationId="{EF533157-8B86-79C7-EB0B-7CF32BCD1898}"/>
          </ac:grpSpMkLst>
        </pc:grpChg>
        <pc:grpChg chg="add mod">
          <ac:chgData name="瑀婕 陳" userId="c176ebd2e60a71ab" providerId="LiveId" clId="{08C5995C-6092-4CB3-8947-E34F07B5BCB2}" dt="2022-10-21T02:29:00.750" v="5732" actId="1076"/>
          <ac:grpSpMkLst>
            <pc:docMk/>
            <pc:sldMk cId="542770551" sldId="367"/>
            <ac:grpSpMk id="34" creationId="{98BFC0AF-2300-2E14-2D20-D85B78FD068D}"/>
          </ac:grpSpMkLst>
        </pc:grpChg>
        <pc:grpChg chg="add mod">
          <ac:chgData name="瑀婕 陳" userId="c176ebd2e60a71ab" providerId="LiveId" clId="{08C5995C-6092-4CB3-8947-E34F07B5BCB2}" dt="2022-10-21T02:29:00.750" v="5732" actId="1076"/>
          <ac:grpSpMkLst>
            <pc:docMk/>
            <pc:sldMk cId="542770551" sldId="367"/>
            <ac:grpSpMk id="39" creationId="{EDC4CFA4-CD62-F35F-C9EE-02F9D0B37760}"/>
          </ac:grpSpMkLst>
        </pc:grpChg>
        <pc:grpChg chg="add mod">
          <ac:chgData name="瑀婕 陳" userId="c176ebd2e60a71ab" providerId="LiveId" clId="{08C5995C-6092-4CB3-8947-E34F07B5BCB2}" dt="2022-10-21T02:29:00.750" v="5732" actId="1076"/>
          <ac:grpSpMkLst>
            <pc:docMk/>
            <pc:sldMk cId="542770551" sldId="367"/>
            <ac:grpSpMk id="47" creationId="{FB82C270-A5E5-6969-7ACA-36ABD6CACF42}"/>
          </ac:grpSpMkLst>
        </pc:grpChg>
        <pc:grpChg chg="add mod">
          <ac:chgData name="瑀婕 陳" userId="c176ebd2e60a71ab" providerId="LiveId" clId="{08C5995C-6092-4CB3-8947-E34F07B5BCB2}" dt="2022-10-21T02:29:00.750" v="5732" actId="1076"/>
          <ac:grpSpMkLst>
            <pc:docMk/>
            <pc:sldMk cId="542770551" sldId="367"/>
            <ac:grpSpMk id="54" creationId="{9BBDE77F-E967-0863-9492-4F4851F895D4}"/>
          </ac:grpSpMkLst>
        </pc:grpChg>
        <pc:grpChg chg="add del mod">
          <ac:chgData name="瑀婕 陳" userId="c176ebd2e60a71ab" providerId="LiveId" clId="{08C5995C-6092-4CB3-8947-E34F07B5BCB2}" dt="2022-10-21T02:29:00.750" v="5732" actId="1076"/>
          <ac:grpSpMkLst>
            <pc:docMk/>
            <pc:sldMk cId="542770551" sldId="367"/>
            <ac:grpSpMk id="55" creationId="{37B07243-4BB9-1235-383A-979E62100470}"/>
          </ac:grpSpMkLst>
        </pc:grpChg>
        <pc:grpChg chg="del">
          <ac:chgData name="瑀婕 陳" userId="c176ebd2e60a71ab" providerId="LiveId" clId="{08C5995C-6092-4CB3-8947-E34F07B5BCB2}" dt="2022-10-21T02:14:51.758" v="5615" actId="478"/>
          <ac:grpSpMkLst>
            <pc:docMk/>
            <pc:sldMk cId="542770551" sldId="367"/>
            <ac:grpSpMk id="66" creationId="{BE12E36D-2376-4380-08FA-6DC491132A7A}"/>
          </ac:grpSpMkLst>
        </pc:grpChg>
        <pc:grpChg chg="add mod">
          <ac:chgData name="瑀婕 陳" userId="c176ebd2e60a71ab" providerId="LiveId" clId="{08C5995C-6092-4CB3-8947-E34F07B5BCB2}" dt="2022-10-21T02:29:00.750" v="5732" actId="1076"/>
          <ac:grpSpMkLst>
            <pc:docMk/>
            <pc:sldMk cId="542770551" sldId="367"/>
            <ac:grpSpMk id="67" creationId="{84013652-95DA-04EF-87A2-2F859F8B0566}"/>
          </ac:grpSpMkLst>
        </pc:grpChg>
        <pc:grpChg chg="del">
          <ac:chgData name="瑀婕 陳" userId="c176ebd2e60a71ab" providerId="LiveId" clId="{08C5995C-6092-4CB3-8947-E34F07B5BCB2}" dt="2022-10-21T02:14:59.979" v="5621" actId="478"/>
          <ac:grpSpMkLst>
            <pc:docMk/>
            <pc:sldMk cId="542770551" sldId="367"/>
            <ac:grpSpMk id="81" creationId="{AC4C86A1-9DEB-F41E-D7CD-892B2BD6FA93}"/>
          </ac:grpSpMkLst>
        </pc:grpChg>
        <pc:grpChg chg="del">
          <ac:chgData name="瑀婕 陳" userId="c176ebd2e60a71ab" providerId="LiveId" clId="{08C5995C-6092-4CB3-8947-E34F07B5BCB2}" dt="2022-10-21T02:14:51.758" v="5615" actId="478"/>
          <ac:grpSpMkLst>
            <pc:docMk/>
            <pc:sldMk cId="542770551" sldId="367"/>
            <ac:grpSpMk id="83" creationId="{D6E4A654-510D-08D4-FA44-66B666A3A728}"/>
          </ac:grpSpMkLst>
        </pc:grpChg>
        <pc:grpChg chg="del">
          <ac:chgData name="瑀婕 陳" userId="c176ebd2e60a71ab" providerId="LiveId" clId="{08C5995C-6092-4CB3-8947-E34F07B5BCB2}" dt="2022-10-21T02:14:51.758" v="5615" actId="478"/>
          <ac:grpSpMkLst>
            <pc:docMk/>
            <pc:sldMk cId="542770551" sldId="367"/>
            <ac:grpSpMk id="88" creationId="{3557F9F2-1D17-AD30-D7B5-A9EC408D951D}"/>
          </ac:grpSpMkLst>
        </pc:grpChg>
        <pc:grpChg chg="del">
          <ac:chgData name="瑀婕 陳" userId="c176ebd2e60a71ab" providerId="LiveId" clId="{08C5995C-6092-4CB3-8947-E34F07B5BCB2}" dt="2022-10-21T02:14:59.979" v="5621" actId="478"/>
          <ac:grpSpMkLst>
            <pc:docMk/>
            <pc:sldMk cId="542770551" sldId="367"/>
            <ac:grpSpMk id="96" creationId="{523A29A8-FA83-48BE-5BB1-B1E8505C30E9}"/>
          </ac:grpSpMkLst>
        </pc:grpChg>
        <pc:grpChg chg="del">
          <ac:chgData name="瑀婕 陳" userId="c176ebd2e60a71ab" providerId="LiveId" clId="{08C5995C-6092-4CB3-8947-E34F07B5BCB2}" dt="2022-10-21T02:14:59.979" v="5621" actId="478"/>
          <ac:grpSpMkLst>
            <pc:docMk/>
            <pc:sldMk cId="542770551" sldId="367"/>
            <ac:grpSpMk id="108" creationId="{B290AD54-5C5C-E677-758E-6B6BF858FE0D}"/>
          </ac:grpSpMkLst>
        </pc:grpChg>
        <pc:grpChg chg="add mod">
          <ac:chgData name="瑀婕 陳" userId="c176ebd2e60a71ab" providerId="LiveId" clId="{08C5995C-6092-4CB3-8947-E34F07B5BCB2}" dt="2022-10-21T02:29:00.750" v="5732" actId="1076"/>
          <ac:grpSpMkLst>
            <pc:docMk/>
            <pc:sldMk cId="542770551" sldId="367"/>
            <ac:grpSpMk id="116" creationId="{73AEBBA8-F7F2-EFBA-0545-045F215825A3}"/>
          </ac:grpSpMkLst>
        </pc:grpChg>
        <pc:picChg chg="mod">
          <ac:chgData name="瑀婕 陳" userId="c176ebd2e60a71ab" providerId="LiveId" clId="{08C5995C-6092-4CB3-8947-E34F07B5BCB2}" dt="2022-10-21T02:17:08.319" v="5635"/>
          <ac:picMkLst>
            <pc:docMk/>
            <pc:sldMk cId="542770551" sldId="367"/>
            <ac:picMk id="10" creationId="{1D1E4E16-6F60-8CF3-B301-89D94C36751E}"/>
          </ac:picMkLst>
        </pc:picChg>
        <pc:picChg chg="del">
          <ac:chgData name="瑀婕 陳" userId="c176ebd2e60a71ab" providerId="LiveId" clId="{08C5995C-6092-4CB3-8947-E34F07B5BCB2}" dt="2022-10-21T02:14:51.758" v="5615" actId="478"/>
          <ac:picMkLst>
            <pc:docMk/>
            <pc:sldMk cId="542770551" sldId="367"/>
            <ac:picMk id="11" creationId="{35407657-9783-CD05-7C33-3086D62E3102}"/>
          </ac:picMkLst>
        </pc:picChg>
        <pc:picChg chg="mod topLvl">
          <ac:chgData name="瑀婕 陳" userId="c176ebd2e60a71ab" providerId="LiveId" clId="{08C5995C-6092-4CB3-8947-E34F07B5BCB2}" dt="2022-10-21T02:29:00.750" v="5732" actId="1076"/>
          <ac:picMkLst>
            <pc:docMk/>
            <pc:sldMk cId="542770551" sldId="367"/>
            <ac:picMk id="26" creationId="{86E1B745-64D2-C730-AB6F-48737E5F10A2}"/>
          </ac:picMkLst>
        </pc:picChg>
        <pc:picChg chg="del">
          <ac:chgData name="瑀婕 陳" userId="c176ebd2e60a71ab" providerId="LiveId" clId="{08C5995C-6092-4CB3-8947-E34F07B5BCB2}" dt="2022-10-21T02:14:53.947" v="5617" actId="478"/>
          <ac:picMkLst>
            <pc:docMk/>
            <pc:sldMk cId="542770551" sldId="367"/>
            <ac:picMk id="43" creationId="{49F36A3F-C33F-1EB1-9CF4-29AE17C10B82}"/>
          </ac:picMkLst>
        </pc:picChg>
        <pc:picChg chg="mod">
          <ac:chgData name="瑀婕 陳" userId="c176ebd2e60a71ab" providerId="LiveId" clId="{08C5995C-6092-4CB3-8947-E34F07B5BCB2}" dt="2022-10-21T02:15:34.251" v="5633" actId="1076"/>
          <ac:picMkLst>
            <pc:docMk/>
            <pc:sldMk cId="542770551" sldId="367"/>
            <ac:picMk id="56" creationId="{A494FE74-44C1-2019-2A84-33D0B5316B64}"/>
          </ac:picMkLst>
        </pc:picChg>
        <pc:picChg chg="mod">
          <ac:chgData name="瑀婕 陳" userId="c176ebd2e60a71ab" providerId="LiveId" clId="{08C5995C-6092-4CB3-8947-E34F07B5BCB2}" dt="2022-10-21T02:21:20.490" v="5667" actId="1076"/>
          <ac:picMkLst>
            <pc:docMk/>
            <pc:sldMk cId="542770551" sldId="367"/>
            <ac:picMk id="57" creationId="{681AECB5-9CBF-C1B9-6D98-E1183D1B5017}"/>
          </ac:picMkLst>
        </pc:picChg>
        <pc:picChg chg="mod">
          <ac:chgData name="瑀婕 陳" userId="c176ebd2e60a71ab" providerId="LiveId" clId="{08C5995C-6092-4CB3-8947-E34F07B5BCB2}" dt="2022-10-21T02:21:34.835" v="5675" actId="1076"/>
          <ac:picMkLst>
            <pc:docMk/>
            <pc:sldMk cId="542770551" sldId="367"/>
            <ac:picMk id="68" creationId="{A2BE01CA-0BF7-B9D3-105B-C843BB83F973}"/>
          </ac:picMkLst>
        </pc:picChg>
        <pc:picChg chg="add mod">
          <ac:chgData name="瑀婕 陳" userId="c176ebd2e60a71ab" providerId="LiveId" clId="{08C5995C-6092-4CB3-8947-E34F07B5BCB2}" dt="2022-10-21T02:29:00.750" v="5732" actId="1076"/>
          <ac:picMkLst>
            <pc:docMk/>
            <pc:sldMk cId="542770551" sldId="367"/>
            <ac:picMk id="78" creationId="{2B5E1197-32B4-549F-8ECB-82123B0D553F}"/>
          </ac:picMkLst>
        </pc:picChg>
        <pc:picChg chg="del">
          <ac:chgData name="瑀婕 陳" userId="c176ebd2e60a71ab" providerId="LiveId" clId="{08C5995C-6092-4CB3-8947-E34F07B5BCB2}" dt="2022-10-21T02:14:59.979" v="5621" actId="478"/>
          <ac:picMkLst>
            <pc:docMk/>
            <pc:sldMk cId="542770551" sldId="367"/>
            <ac:picMk id="87" creationId="{A74AFE2E-F3BB-98C9-AC5C-E997B678D309}"/>
          </ac:picMkLst>
        </pc:picChg>
        <pc:picChg chg="add mod">
          <ac:chgData name="瑀婕 陳" userId="c176ebd2e60a71ab" providerId="LiveId" clId="{08C5995C-6092-4CB3-8947-E34F07B5BCB2}" dt="2022-10-21T02:29:00.750" v="5732" actId="1076"/>
          <ac:picMkLst>
            <pc:docMk/>
            <pc:sldMk cId="542770551" sldId="367"/>
            <ac:picMk id="98" creationId="{801EDA72-ED54-544A-AD87-2E741B1920F2}"/>
          </ac:picMkLst>
        </pc:picChg>
        <pc:picChg chg="add del mod">
          <ac:chgData name="瑀婕 陳" userId="c176ebd2e60a71ab" providerId="LiveId" clId="{08C5995C-6092-4CB3-8947-E34F07B5BCB2}" dt="2022-10-21T02:26:04.337" v="5697" actId="478"/>
          <ac:picMkLst>
            <pc:docMk/>
            <pc:sldMk cId="542770551" sldId="367"/>
            <ac:picMk id="1026" creationId="{9D716D5D-055A-0B71-455C-B252389C0D68}"/>
          </ac:picMkLst>
        </pc:picChg>
        <pc:picChg chg="add del">
          <ac:chgData name="瑀婕 陳" userId="c176ebd2e60a71ab" providerId="LiveId" clId="{08C5995C-6092-4CB3-8947-E34F07B5BCB2}" dt="2022-10-21T02:26:06.460" v="5699"/>
          <ac:picMkLst>
            <pc:docMk/>
            <pc:sldMk cId="542770551" sldId="367"/>
            <ac:picMk id="1028" creationId="{14C0B36F-C46E-C8B7-5A64-1D38396C72C5}"/>
          </ac:picMkLst>
        </pc:picChg>
        <pc:cxnChg chg="add del mod">
          <ac:chgData name="瑀婕 陳" userId="c176ebd2e60a71ab" providerId="LiveId" clId="{08C5995C-6092-4CB3-8947-E34F07B5BCB2}" dt="2022-10-21T02:14:51.758" v="5615" actId="478"/>
          <ac:cxnSpMkLst>
            <pc:docMk/>
            <pc:sldMk cId="542770551" sldId="367"/>
            <ac:cxnSpMk id="4" creationId="{E937559B-3EBF-D386-B9B8-61ADCA659C2D}"/>
          </ac:cxnSpMkLst>
        </pc:cxnChg>
        <pc:cxnChg chg="add mod">
          <ac:chgData name="瑀婕 陳" userId="c176ebd2e60a71ab" providerId="LiveId" clId="{08C5995C-6092-4CB3-8947-E34F07B5BCB2}" dt="2022-10-21T02:29:00.750" v="5732" actId="1076"/>
          <ac:cxnSpMkLst>
            <pc:docMk/>
            <pc:sldMk cId="542770551" sldId="367"/>
            <ac:cxnSpMk id="7" creationId="{0078BFE8-23FA-9B64-8760-3FEEBED56A59}"/>
          </ac:cxnSpMkLst>
        </pc:cxnChg>
        <pc:cxnChg chg="add mod">
          <ac:chgData name="瑀婕 陳" userId="c176ebd2e60a71ab" providerId="LiveId" clId="{08C5995C-6092-4CB3-8947-E34F07B5BCB2}" dt="2022-10-21T02:29:00.750" v="5732" actId="1076"/>
          <ac:cxnSpMkLst>
            <pc:docMk/>
            <pc:sldMk cId="542770551" sldId="367"/>
            <ac:cxnSpMk id="27" creationId="{F119E1F7-3951-7FD9-7B85-2D046A0AE027}"/>
          </ac:cxnSpMkLst>
        </pc:cxnChg>
        <pc:cxnChg chg="add del">
          <ac:chgData name="瑀婕 陳" userId="c176ebd2e60a71ab" providerId="LiveId" clId="{08C5995C-6092-4CB3-8947-E34F07B5BCB2}" dt="2022-10-21T02:19:03.976" v="5647" actId="478"/>
          <ac:cxnSpMkLst>
            <pc:docMk/>
            <pc:sldMk cId="542770551" sldId="367"/>
            <ac:cxnSpMk id="29" creationId="{48872181-7096-F51F-B47A-31807149F190}"/>
          </ac:cxnSpMkLst>
        </pc:cxnChg>
        <pc:cxnChg chg="del">
          <ac:chgData name="瑀婕 陳" userId="c176ebd2e60a71ab" providerId="LiveId" clId="{08C5995C-6092-4CB3-8947-E34F07B5BCB2}" dt="2022-10-21T02:14:57.907" v="5620" actId="478"/>
          <ac:cxnSpMkLst>
            <pc:docMk/>
            <pc:sldMk cId="542770551" sldId="367"/>
            <ac:cxnSpMk id="46" creationId="{D1E29483-F90E-64A4-54A7-0C0B00E84EDB}"/>
          </ac:cxnSpMkLst>
        </pc:cxnChg>
        <pc:cxnChg chg="del">
          <ac:chgData name="瑀婕 陳" userId="c176ebd2e60a71ab" providerId="LiveId" clId="{08C5995C-6092-4CB3-8947-E34F07B5BCB2}" dt="2022-10-21T02:14:59.979" v="5621" actId="478"/>
          <ac:cxnSpMkLst>
            <pc:docMk/>
            <pc:sldMk cId="542770551" sldId="367"/>
            <ac:cxnSpMk id="48" creationId="{59A63816-7532-6CEE-C531-DF9D8640D836}"/>
          </ac:cxnSpMkLst>
        </pc:cxnChg>
        <pc:cxnChg chg="add mod">
          <ac:chgData name="瑀婕 陳" userId="c176ebd2e60a71ab" providerId="LiveId" clId="{08C5995C-6092-4CB3-8947-E34F07B5BCB2}" dt="2022-10-21T02:29:00.750" v="5732" actId="1076"/>
          <ac:cxnSpMkLst>
            <pc:docMk/>
            <pc:sldMk cId="542770551" sldId="367"/>
            <ac:cxnSpMk id="53" creationId="{9F7AED1B-49AD-7434-EC92-18D7364512B3}"/>
          </ac:cxnSpMkLst>
        </pc:cxnChg>
        <pc:cxnChg chg="mod">
          <ac:chgData name="瑀婕 陳" userId="c176ebd2e60a71ab" providerId="LiveId" clId="{08C5995C-6092-4CB3-8947-E34F07B5BCB2}" dt="2022-10-21T02:29:00.750" v="5732" actId="1076"/>
          <ac:cxnSpMkLst>
            <pc:docMk/>
            <pc:sldMk cId="542770551" sldId="367"/>
            <ac:cxnSpMk id="60" creationId="{23026ABA-A4D4-0EEC-876E-DB2B3777677B}"/>
          </ac:cxnSpMkLst>
        </pc:cxnChg>
        <pc:cxnChg chg="del">
          <ac:chgData name="瑀婕 陳" userId="c176ebd2e60a71ab" providerId="LiveId" clId="{08C5995C-6092-4CB3-8947-E34F07B5BCB2}" dt="2022-10-21T02:14:51.758" v="5615" actId="478"/>
          <ac:cxnSpMkLst>
            <pc:docMk/>
            <pc:sldMk cId="542770551" sldId="367"/>
            <ac:cxnSpMk id="65" creationId="{55E819CB-CE8D-B66D-73DF-1E312D8337D7}"/>
          </ac:cxnSpMkLst>
        </pc:cxnChg>
        <pc:cxnChg chg="del">
          <ac:chgData name="瑀婕 陳" userId="c176ebd2e60a71ab" providerId="LiveId" clId="{08C5995C-6092-4CB3-8947-E34F07B5BCB2}" dt="2022-10-21T02:14:51.758" v="5615" actId="478"/>
          <ac:cxnSpMkLst>
            <pc:docMk/>
            <pc:sldMk cId="542770551" sldId="367"/>
            <ac:cxnSpMk id="79" creationId="{774595A9-89A0-9620-A59B-83886D19BF19}"/>
          </ac:cxnSpMkLst>
        </pc:cxnChg>
        <pc:cxnChg chg="del">
          <ac:chgData name="瑀婕 陳" userId="c176ebd2e60a71ab" providerId="LiveId" clId="{08C5995C-6092-4CB3-8947-E34F07B5BCB2}" dt="2022-10-21T02:14:59.979" v="5621" actId="478"/>
          <ac:cxnSpMkLst>
            <pc:docMk/>
            <pc:sldMk cId="542770551" sldId="367"/>
            <ac:cxnSpMk id="86" creationId="{BB85F9CE-1B6A-B101-D3AE-9859D2BCBB0F}"/>
          </ac:cxnSpMkLst>
        </pc:cxnChg>
        <pc:cxnChg chg="del">
          <ac:chgData name="瑀婕 陳" userId="c176ebd2e60a71ab" providerId="LiveId" clId="{08C5995C-6092-4CB3-8947-E34F07B5BCB2}" dt="2022-10-21T02:14:51.758" v="5615" actId="478"/>
          <ac:cxnSpMkLst>
            <pc:docMk/>
            <pc:sldMk cId="542770551" sldId="367"/>
            <ac:cxnSpMk id="91" creationId="{6BEBFDF2-DCA0-75A3-9173-EF0401987451}"/>
          </ac:cxnSpMkLst>
        </pc:cxnChg>
        <pc:cxnChg chg="add mod">
          <ac:chgData name="瑀婕 陳" userId="c176ebd2e60a71ab" providerId="LiveId" clId="{08C5995C-6092-4CB3-8947-E34F07B5BCB2}" dt="2022-10-21T02:29:00.750" v="5732" actId="1076"/>
          <ac:cxnSpMkLst>
            <pc:docMk/>
            <pc:sldMk cId="542770551" sldId="367"/>
            <ac:cxnSpMk id="92" creationId="{B3B877EB-C7C0-799E-5121-D51D6C08BA65}"/>
          </ac:cxnSpMkLst>
        </pc:cxnChg>
        <pc:cxnChg chg="del">
          <ac:chgData name="瑀婕 陳" userId="c176ebd2e60a71ab" providerId="LiveId" clId="{08C5995C-6092-4CB3-8947-E34F07B5BCB2}" dt="2022-10-21T02:14:59.979" v="5621" actId="478"/>
          <ac:cxnSpMkLst>
            <pc:docMk/>
            <pc:sldMk cId="542770551" sldId="367"/>
            <ac:cxnSpMk id="97" creationId="{E16A6F9C-BE13-DEBB-6B38-5F9C411CC5D2}"/>
          </ac:cxnSpMkLst>
        </pc:cxnChg>
        <pc:cxnChg chg="del">
          <ac:chgData name="瑀婕 陳" userId="c176ebd2e60a71ab" providerId="LiveId" clId="{08C5995C-6092-4CB3-8947-E34F07B5BCB2}" dt="2022-10-21T02:14:59.979" v="5621" actId="478"/>
          <ac:cxnSpMkLst>
            <pc:docMk/>
            <pc:sldMk cId="542770551" sldId="367"/>
            <ac:cxnSpMk id="99" creationId="{4D41E5BE-B6E4-153C-6F1C-41285AC7AD0C}"/>
          </ac:cxnSpMkLst>
        </pc:cxnChg>
        <pc:cxnChg chg="del">
          <ac:chgData name="瑀婕 陳" userId="c176ebd2e60a71ab" providerId="LiveId" clId="{08C5995C-6092-4CB3-8947-E34F07B5BCB2}" dt="2022-10-21T02:14:59.979" v="5621" actId="478"/>
          <ac:cxnSpMkLst>
            <pc:docMk/>
            <pc:sldMk cId="542770551" sldId="367"/>
            <ac:cxnSpMk id="100" creationId="{0F49DF40-423E-116E-0097-799A1872927B}"/>
          </ac:cxnSpMkLst>
        </pc:cxnChg>
        <pc:cxnChg chg="del">
          <ac:chgData name="瑀婕 陳" userId="c176ebd2e60a71ab" providerId="LiveId" clId="{08C5995C-6092-4CB3-8947-E34F07B5BCB2}" dt="2022-10-21T02:14:51.758" v="5615" actId="478"/>
          <ac:cxnSpMkLst>
            <pc:docMk/>
            <pc:sldMk cId="542770551" sldId="367"/>
            <ac:cxnSpMk id="101" creationId="{5CAE51C3-9357-C49C-4CD0-8F5B11BCA470}"/>
          </ac:cxnSpMkLst>
        </pc:cxnChg>
        <pc:cxnChg chg="add mod">
          <ac:chgData name="瑀婕 陳" userId="c176ebd2e60a71ab" providerId="LiveId" clId="{08C5995C-6092-4CB3-8947-E34F07B5BCB2}" dt="2022-10-21T02:29:00.750" v="5732" actId="1076"/>
          <ac:cxnSpMkLst>
            <pc:docMk/>
            <pc:sldMk cId="542770551" sldId="367"/>
            <ac:cxnSpMk id="103" creationId="{5DD2385C-C4A6-91AA-13A3-2F29D23D5E4D}"/>
          </ac:cxnSpMkLst>
        </pc:cxnChg>
        <pc:cxnChg chg="add del mod">
          <ac:chgData name="瑀婕 陳" userId="c176ebd2e60a71ab" providerId="LiveId" clId="{08C5995C-6092-4CB3-8947-E34F07B5BCB2}" dt="2022-10-21T02:27:34.596" v="5727" actId="478"/>
          <ac:cxnSpMkLst>
            <pc:docMk/>
            <pc:sldMk cId="542770551" sldId="367"/>
            <ac:cxnSpMk id="105" creationId="{D0B80364-47DD-0D9B-BA7A-1C7EF3DD45C9}"/>
          </ac:cxnSpMkLst>
        </pc:cxnChg>
        <pc:cxnChg chg="del">
          <ac:chgData name="瑀婕 陳" userId="c176ebd2e60a71ab" providerId="LiveId" clId="{08C5995C-6092-4CB3-8947-E34F07B5BCB2}" dt="2022-10-21T02:14:51.758" v="5615" actId="478"/>
          <ac:cxnSpMkLst>
            <pc:docMk/>
            <pc:sldMk cId="542770551" sldId="367"/>
            <ac:cxnSpMk id="107" creationId="{3C5203B0-EA3C-9CE8-BF73-3557E145699C}"/>
          </ac:cxnSpMkLst>
        </pc:cxnChg>
        <pc:cxnChg chg="del">
          <ac:chgData name="瑀婕 陳" userId="c176ebd2e60a71ab" providerId="LiveId" clId="{08C5995C-6092-4CB3-8947-E34F07B5BCB2}" dt="2022-10-21T02:14:59.979" v="5621" actId="478"/>
          <ac:cxnSpMkLst>
            <pc:docMk/>
            <pc:sldMk cId="542770551" sldId="367"/>
            <ac:cxnSpMk id="115" creationId="{36335BC3-6764-06A2-03FD-56E9662625F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858D-B061-43F9-AE62-B57908219537}" type="datetimeFigureOut">
              <a:rPr lang="zh-TW" altLang="en-US" smtClean="0"/>
              <a:t>2023/5/12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EA5AE-F794-40BB-A3C1-1F15FA540660}" type="slidenum">
              <a:rPr lang="zh-TW" altLang="en-US" smtClean="0"/>
              <a:t>‹#›</a:t>
            </a:fld>
            <a:endParaRPr lang="zh-TW" altLang="en-US"/>
          </a:p>
        </p:txBody>
      </p:sp>
    </p:spTree>
    <p:extLst>
      <p:ext uri="{BB962C8B-B14F-4D97-AF65-F5344CB8AC3E}">
        <p14:creationId xmlns:p14="http://schemas.microsoft.com/office/powerpoint/2010/main" val="3378950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1</a:t>
            </a:fld>
            <a:endParaRPr lang="zh-TW" altLang="en-US"/>
          </a:p>
        </p:txBody>
      </p:sp>
    </p:spTree>
    <p:extLst>
      <p:ext uri="{BB962C8B-B14F-4D97-AF65-F5344CB8AC3E}">
        <p14:creationId xmlns:p14="http://schemas.microsoft.com/office/powerpoint/2010/main" val="2984705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使用惠尼</a:t>
            </a:r>
            <a:r>
              <a:rPr lang="en-US" altLang="zh-TW" dirty="0"/>
              <a:t>U</a:t>
            </a:r>
            <a:r>
              <a:rPr lang="zh-TW" altLang="en-US" dirty="0"/>
              <a:t>檢定，因為是隨機的兩個樣本且樣本數量不相同</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中等和高背景之間的差異不顯著</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其中以圖</a:t>
            </a:r>
            <a:r>
              <a:rPr lang="en-US" altLang="zh-TW" dirty="0"/>
              <a:t>C</a:t>
            </a:r>
            <a:r>
              <a:rPr lang="zh-TW" altLang="en-US" dirty="0"/>
              <a:t>最為顯著，</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15</a:t>
            </a:fld>
            <a:endParaRPr lang="zh-TW" altLang="en-US"/>
          </a:p>
        </p:txBody>
      </p:sp>
    </p:spTree>
    <p:extLst>
      <p:ext uri="{BB962C8B-B14F-4D97-AF65-F5344CB8AC3E}">
        <p14:creationId xmlns:p14="http://schemas.microsoft.com/office/powerpoint/2010/main" val="3589998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反應時間是沒有顯著影響的</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16</a:t>
            </a:fld>
            <a:endParaRPr lang="zh-TW" altLang="en-US"/>
          </a:p>
        </p:txBody>
      </p:sp>
    </p:spTree>
    <p:extLst>
      <p:ext uri="{BB962C8B-B14F-4D97-AF65-F5344CB8AC3E}">
        <p14:creationId xmlns:p14="http://schemas.microsoft.com/office/powerpoint/2010/main" val="345017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為了評估上下文的作用並調查 </a:t>
            </a:r>
            <a:r>
              <a:rPr lang="en-US" altLang="zh-TW" dirty="0" err="1"/>
              <a:t>eHMI</a:t>
            </a:r>
            <a:r>
              <a:rPr lang="en-US" altLang="zh-TW" dirty="0"/>
              <a:t> </a:t>
            </a:r>
            <a:r>
              <a:rPr lang="zh-TW" altLang="en-US" dirty="0"/>
              <a:t>的可能附加價值，未來的研究應在下一步的實證步驟中納入動態上下文線索，這些線索本身需要進一步的上下文信息以及關於個人解釋的反饋。這種範式可以通過顯示更接近現實的多智能體交通情況的視頻來擴展，這些情況具有更複雜的行為。由於我們只評估了與 </a:t>
            </a:r>
            <a:r>
              <a:rPr lang="en-US" altLang="zh-TW" dirty="0" err="1"/>
              <a:t>eHMI</a:t>
            </a:r>
            <a:r>
              <a:rPr lang="en-US" altLang="zh-TW" dirty="0"/>
              <a:t> </a:t>
            </a:r>
            <a:r>
              <a:rPr lang="zh-TW" altLang="en-US" dirty="0"/>
              <a:t>圖標的消息一致的上下文線索，因此誤導性上下文和情況的影響，交通參與者可能錯誤地認為是消息的預期收件人，也應該得到解決。最後，未來的研究應該在更受控的實驗室環境中進行。</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18</a:t>
            </a:fld>
            <a:endParaRPr lang="zh-TW" altLang="en-US"/>
          </a:p>
        </p:txBody>
      </p:sp>
    </p:spTree>
    <p:extLst>
      <p:ext uri="{BB962C8B-B14F-4D97-AF65-F5344CB8AC3E}">
        <p14:creationId xmlns:p14="http://schemas.microsoft.com/office/powerpoint/2010/main" val="419967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Roboto" panose="02000000000000000000" pitchFamily="2" charset="0"/>
              </a:rPr>
              <a:t>板子通常擺在 </a:t>
            </a:r>
            <a:r>
              <a:rPr lang="en-US" altLang="zh-TW" b="0" i="0" dirty="0">
                <a:solidFill>
                  <a:srgbClr val="000000"/>
                </a:solidFill>
                <a:effectLst/>
                <a:latin typeface="Roboto" panose="02000000000000000000" pitchFamily="2" charset="0"/>
              </a:rPr>
              <a:t>20 </a:t>
            </a:r>
            <a:r>
              <a:rPr lang="zh-TW" altLang="en-US" b="0" i="0" dirty="0">
                <a:solidFill>
                  <a:srgbClr val="000000"/>
                </a:solidFill>
                <a:effectLst/>
                <a:latin typeface="Roboto" panose="02000000000000000000" pitchFamily="2" charset="0"/>
              </a:rPr>
              <a:t>英尺遠的地方，而你可以清楚看到 </a:t>
            </a:r>
            <a:r>
              <a:rPr lang="en-US" altLang="zh-TW" b="0" i="0" dirty="0">
                <a:solidFill>
                  <a:srgbClr val="000000"/>
                </a:solidFill>
                <a:effectLst/>
                <a:latin typeface="Roboto" panose="02000000000000000000" pitchFamily="2" charset="0"/>
              </a:rPr>
              <a:t>20 </a:t>
            </a:r>
            <a:r>
              <a:rPr lang="zh-TW" altLang="en-US" b="0" i="0" dirty="0">
                <a:solidFill>
                  <a:srgbClr val="000000"/>
                </a:solidFill>
                <a:effectLst/>
                <a:latin typeface="Roboto" panose="02000000000000000000" pitchFamily="2" charset="0"/>
              </a:rPr>
              <a:t>英尺處，別人也可以看到 </a:t>
            </a:r>
            <a:r>
              <a:rPr lang="en-US" altLang="zh-TW" b="0" i="0" dirty="0">
                <a:solidFill>
                  <a:srgbClr val="000000"/>
                </a:solidFill>
                <a:effectLst/>
                <a:latin typeface="Roboto" panose="02000000000000000000" pitchFamily="2" charset="0"/>
              </a:rPr>
              <a:t>20 </a:t>
            </a:r>
            <a:r>
              <a:rPr lang="zh-TW" altLang="en-US" b="0" i="0" dirty="0">
                <a:solidFill>
                  <a:srgbClr val="000000"/>
                </a:solidFill>
                <a:effectLst/>
                <a:latin typeface="Roboto" panose="02000000000000000000" pitchFamily="2" charset="0"/>
              </a:rPr>
              <a:t>英尺處，代表你的視力正常 </a:t>
            </a:r>
            <a:r>
              <a:rPr lang="en-US" altLang="zh-TW" b="0" i="0" dirty="0">
                <a:solidFill>
                  <a:srgbClr val="000000"/>
                </a:solidFill>
                <a:effectLst/>
                <a:latin typeface="Roboto" panose="02000000000000000000" pitchFamily="2" charset="0"/>
              </a:rPr>
              <a:t>1.0</a:t>
            </a:r>
            <a:r>
              <a:rPr lang="zh-TW" altLang="en-US" b="0" i="0" dirty="0">
                <a:solidFill>
                  <a:srgbClr val="000000"/>
                </a:solidFill>
                <a:effectLst/>
                <a:latin typeface="Roboto" panose="02000000000000000000" pitchFamily="2" charset="0"/>
              </a:rPr>
              <a:t>，分子皆為</a:t>
            </a:r>
            <a:r>
              <a:rPr lang="en-US" altLang="zh-TW" b="0" i="0" dirty="0">
                <a:solidFill>
                  <a:srgbClr val="000000"/>
                </a:solidFill>
                <a:effectLst/>
                <a:latin typeface="Roboto" panose="02000000000000000000" pitchFamily="2" charset="0"/>
              </a:rPr>
              <a:t>20</a:t>
            </a:r>
            <a:r>
              <a:rPr lang="zh-TW" altLang="en-US" b="0" i="0" dirty="0">
                <a:solidFill>
                  <a:srgbClr val="000000"/>
                </a:solidFill>
                <a:effectLst/>
                <a:latin typeface="Roboto" panose="02000000000000000000" pitchFamily="2" charset="0"/>
              </a:rPr>
              <a:t>，分母是別人能看到的距離</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5</a:t>
            </a:fld>
            <a:endParaRPr lang="zh-TW" altLang="en-US"/>
          </a:p>
        </p:txBody>
      </p:sp>
    </p:spTree>
    <p:extLst>
      <p:ext uri="{BB962C8B-B14F-4D97-AF65-F5344CB8AC3E}">
        <p14:creationId xmlns:p14="http://schemas.microsoft.com/office/powerpoint/2010/main" val="191285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使用編輯器設計</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6</a:t>
            </a:fld>
            <a:endParaRPr lang="zh-TW" altLang="en-US"/>
          </a:p>
        </p:txBody>
      </p:sp>
    </p:spTree>
    <p:extLst>
      <p:ext uri="{BB962C8B-B14F-4D97-AF65-F5344CB8AC3E}">
        <p14:creationId xmlns:p14="http://schemas.microsoft.com/office/powerpoint/2010/main" val="1123313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7</a:t>
            </a:fld>
            <a:endParaRPr lang="zh-TW" altLang="en-US"/>
          </a:p>
        </p:txBody>
      </p:sp>
    </p:spTree>
    <p:extLst>
      <p:ext uri="{BB962C8B-B14F-4D97-AF65-F5344CB8AC3E}">
        <p14:creationId xmlns:p14="http://schemas.microsoft.com/office/powerpoint/2010/main" val="187317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兩個視角：引擎蓋和兩邊輪子上方，分為前面看跟旁邊看，根據</a:t>
            </a:r>
            <a:r>
              <a:rPr lang="en-US" altLang="zh-TW" dirty="0" err="1"/>
              <a:t>Eisma</a:t>
            </a:r>
            <a:r>
              <a:rPr lang="en-US" altLang="zh-TW" dirty="0"/>
              <a:t>(2019)</a:t>
            </a:r>
            <a:r>
              <a:rPr lang="zh-TW" altLang="en-US" dirty="0"/>
              <a:t>使用眼動追踪發現受測者注意的地方</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8</a:t>
            </a:fld>
            <a:endParaRPr lang="zh-TW" altLang="en-US"/>
          </a:p>
        </p:txBody>
      </p:sp>
    </p:spTree>
    <p:extLst>
      <p:ext uri="{BB962C8B-B14F-4D97-AF65-F5344CB8AC3E}">
        <p14:creationId xmlns:p14="http://schemas.microsoft.com/office/powerpoint/2010/main" val="374436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兩個視角：引擎蓋和兩邊輪子上方，分為前面看跟旁邊看，根據</a:t>
            </a:r>
            <a:r>
              <a:rPr lang="en-US" altLang="zh-TW" dirty="0" err="1"/>
              <a:t>Eisma</a:t>
            </a:r>
            <a:r>
              <a:rPr lang="en-US" altLang="zh-TW" dirty="0"/>
              <a:t>(2019)</a:t>
            </a:r>
            <a:r>
              <a:rPr lang="zh-TW" altLang="en-US" dirty="0"/>
              <a:t>使用眼動追踪發現受測者注意的地方</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9</a:t>
            </a:fld>
            <a:endParaRPr lang="zh-TW" altLang="en-US"/>
          </a:p>
        </p:txBody>
      </p:sp>
    </p:spTree>
    <p:extLst>
      <p:ext uri="{BB962C8B-B14F-4D97-AF65-F5344CB8AC3E}">
        <p14:creationId xmlns:p14="http://schemas.microsoft.com/office/powerpoint/2010/main" val="358896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兩個視角：引擎蓋和兩邊輪子上方，分為前面看跟旁邊看，根據</a:t>
            </a:r>
            <a:r>
              <a:rPr lang="en-US" altLang="zh-TW" dirty="0" err="1"/>
              <a:t>Eisma</a:t>
            </a:r>
            <a:r>
              <a:rPr lang="en-US" altLang="zh-TW" dirty="0"/>
              <a:t>(2019)</a:t>
            </a:r>
            <a:r>
              <a:rPr lang="zh-TW" altLang="en-US" dirty="0"/>
              <a:t>使用眼動追踪發現受測者注意的地方</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10</a:t>
            </a:fld>
            <a:endParaRPr lang="zh-TW" altLang="en-US"/>
          </a:p>
        </p:txBody>
      </p:sp>
    </p:spTree>
    <p:extLst>
      <p:ext uri="{BB962C8B-B14F-4D97-AF65-F5344CB8AC3E}">
        <p14:creationId xmlns:p14="http://schemas.microsoft.com/office/powerpoint/2010/main" val="1737737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兩位進行評分，不一致的情況通過討論解決。</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13</a:t>
            </a:fld>
            <a:endParaRPr lang="zh-TW" altLang="en-US"/>
          </a:p>
        </p:txBody>
      </p:sp>
    </p:spTree>
    <p:extLst>
      <p:ext uri="{BB962C8B-B14F-4D97-AF65-F5344CB8AC3E}">
        <p14:creationId xmlns:p14="http://schemas.microsoft.com/office/powerpoint/2010/main" val="301451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圖標的含義及其在特定場景（實驗組）或圖標的一個方面（對照組）中的行為後果被正確解釋，則解釋被評為“正確”。“完全正確”的評分留作解釋，全面掌握了圖標在各個方面和情況下的含義。如果解釋與圖標的含義無關或推斷出不正確的行為結論，則採用“不正確”評級。如果圖標的信息或其行為後果的解釋與合理的含義相反，我們將評級定為“與正確相反”。表 </a:t>
            </a:r>
            <a:r>
              <a:rPr lang="en-US" altLang="zh-TW" dirty="0"/>
              <a:t>2 </a:t>
            </a:r>
            <a:r>
              <a:rPr lang="zh-TW" altLang="en-US" dirty="0"/>
              <a:t>提供了自由文本解釋及其評級的示例。盲評分後，兩名評分者（</a:t>
            </a:r>
            <a:r>
              <a:rPr lang="en-US" altLang="zh-TW" dirty="0"/>
              <a:t>2089 </a:t>
            </a:r>
            <a:r>
              <a:rPr lang="zh-TW" altLang="en-US" dirty="0"/>
              <a:t>例）的 </a:t>
            </a:r>
            <a:r>
              <a:rPr lang="en-US" altLang="zh-TW" dirty="0"/>
              <a:t>Cohen </a:t>
            </a:r>
            <a:r>
              <a:rPr lang="zh-TW" altLang="en-US" dirty="0"/>
              <a:t>加權線性 </a:t>
            </a:r>
            <a:r>
              <a:rPr lang="en-US" altLang="zh-TW" dirty="0"/>
              <a:t>κ </a:t>
            </a:r>
            <a:r>
              <a:rPr lang="zh-TW" altLang="en-US" dirty="0"/>
              <a:t>為 </a:t>
            </a:r>
            <a:r>
              <a:rPr lang="en-US" altLang="zh-TW" dirty="0"/>
              <a:t>κ = .85</a:t>
            </a:r>
            <a:r>
              <a:rPr lang="zh-TW" altLang="en-US" dirty="0"/>
              <a:t>（</a:t>
            </a:r>
            <a:r>
              <a:rPr lang="en-US" altLang="zh-TW" dirty="0"/>
              <a:t>z = 27.5</a:t>
            </a:r>
            <a:r>
              <a:rPr lang="zh-TW" altLang="en-US" dirty="0"/>
              <a:t>，</a:t>
            </a:r>
            <a:r>
              <a:rPr lang="en-US" altLang="zh-TW" dirty="0"/>
              <a:t>p &lt; .001</a:t>
            </a:r>
            <a:r>
              <a:rPr lang="zh-TW" altLang="en-US" dirty="0"/>
              <a:t>）。</a:t>
            </a:r>
          </a:p>
        </p:txBody>
      </p:sp>
      <p:sp>
        <p:nvSpPr>
          <p:cNvPr id="4" name="投影片編號版面配置區 3"/>
          <p:cNvSpPr>
            <a:spLocks noGrp="1"/>
          </p:cNvSpPr>
          <p:nvPr>
            <p:ph type="sldNum" sz="quarter" idx="5"/>
          </p:nvPr>
        </p:nvSpPr>
        <p:spPr/>
        <p:txBody>
          <a:bodyPr/>
          <a:lstStyle/>
          <a:p>
            <a:fld id="{A6CEA5AE-F794-40BB-A3C1-1F15FA540660}" type="slidenum">
              <a:rPr lang="zh-TW" altLang="en-US" smtClean="0"/>
              <a:t>14</a:t>
            </a:fld>
            <a:endParaRPr lang="zh-TW" altLang="en-US"/>
          </a:p>
        </p:txBody>
      </p:sp>
    </p:spTree>
    <p:extLst>
      <p:ext uri="{BB962C8B-B14F-4D97-AF65-F5344CB8AC3E}">
        <p14:creationId xmlns:p14="http://schemas.microsoft.com/office/powerpoint/2010/main" val="299165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5D31DE6E-D6B3-44F4-8EA7-361283C7505F}" type="datetime1">
              <a:rPr lang="zh-TW" altLang="en-US" smtClean="0"/>
              <a:t>2023/5/12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DB9A16C-9DC4-47BC-86C3-85660D3CFFBD}"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80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69596A1-351D-4C2D-91CD-069274BBB895}" type="datetime1">
              <a:rPr lang="zh-TW" altLang="en-US" smtClean="0"/>
              <a:t>2023/5/12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288849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9E52878-9A73-4172-9F7A-28B3C9056180}" type="datetime1">
              <a:rPr lang="zh-TW" altLang="en-US" smtClean="0"/>
              <a:t>2023/5/12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2056802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40D5DB-2114-48D9-8EF4-3C4C89A91FF0}" type="datetime1">
              <a:rPr lang="zh-TW" altLang="en-US" smtClean="0"/>
              <a:t>2023/5/12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398367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384EB80-CAA9-4119-B4FA-ED7F2207BD1C}" type="datetime1">
              <a:rPr lang="zh-TW" altLang="en-US" smtClean="0"/>
              <a:t>2023/5/12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DB9A16C-9DC4-47BC-86C3-85660D3CFFBD}"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13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3A2A37A-211A-401B-B896-69EDC19160F1}" type="datetime1">
              <a:rPr lang="zh-TW" altLang="en-US" smtClean="0"/>
              <a:t>2023/5/12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3694258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0B8A115-94A9-4807-AEFB-52DF6F50CE12}" type="datetime1">
              <a:rPr lang="zh-TW" altLang="en-US" smtClean="0"/>
              <a:t>2023/5/12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66880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093784B-086A-4EA2-9E55-0C7B33A16A63}" type="datetime1">
              <a:rPr lang="zh-TW" altLang="en-US" smtClean="0"/>
              <a:t>2023/5/12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91207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CC3429D-0951-4A01-8755-B0DC094BFDE5}" type="datetime1">
              <a:rPr lang="zh-TW" altLang="en-US" smtClean="0"/>
              <a:t>2023/5/12</a:t>
            </a:fld>
            <a:endParaRPr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TW" altLang="en-US"/>
          </a:p>
        </p:txBody>
      </p:sp>
      <p:sp>
        <p:nvSpPr>
          <p:cNvPr id="9" name="Slide Number Placeholder 8"/>
          <p:cNvSpPr>
            <a:spLocks noGrp="1"/>
          </p:cNvSpPr>
          <p:nvPr>
            <p:ph type="sldNum" sz="quarter" idx="12"/>
          </p:nvPr>
        </p:nvSpPr>
        <p:spPr/>
        <p:txBody>
          <a:body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312513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9B19833-5BF6-43D2-8496-F38D82DAC195}" type="datetime1">
              <a:rPr lang="zh-TW" altLang="en-US" smtClean="0"/>
              <a:t>2023/5/12</a:t>
            </a:fld>
            <a:endParaRPr lang="zh-TW"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1635732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F49D797-9215-4CCA-ADB6-8790B1729E4C}" type="datetime1">
              <a:rPr lang="zh-TW" altLang="en-US" smtClean="0"/>
              <a:t>2023/5/12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DB9A16C-9DC4-47BC-86C3-85660D3CFFBD}" type="slidenum">
              <a:rPr lang="zh-TW" altLang="en-US" smtClean="0"/>
              <a:t>‹#›</a:t>
            </a:fld>
            <a:endParaRPr lang="zh-TW" altLang="en-US"/>
          </a:p>
        </p:txBody>
      </p:sp>
    </p:spTree>
    <p:extLst>
      <p:ext uri="{BB962C8B-B14F-4D97-AF65-F5344CB8AC3E}">
        <p14:creationId xmlns:p14="http://schemas.microsoft.com/office/powerpoint/2010/main" val="257442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4BD310E-9098-46AD-B0AB-D3AE0CB2246F}" type="datetime1">
              <a:rPr lang="zh-TW" altLang="en-US" smtClean="0"/>
              <a:t>2023/5/12</a:t>
            </a:fld>
            <a:endParaRPr lang="zh-TW"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DB9A16C-9DC4-47BC-86C3-85660D3CFFBD}" type="slidenum">
              <a:rPr lang="zh-TW" altLang="en-US" smtClean="0"/>
              <a:t>‹#›</a:t>
            </a:fld>
            <a:endParaRPr lang="zh-TW"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257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5B4592-FA52-4568-8BB4-43EEC52FF7A1}"/>
              </a:ext>
            </a:extLst>
          </p:cNvPr>
          <p:cNvSpPr>
            <a:spLocks noGrp="1"/>
          </p:cNvSpPr>
          <p:nvPr>
            <p:ph type="ctrTitle"/>
          </p:nvPr>
        </p:nvSpPr>
        <p:spPr>
          <a:xfrm>
            <a:off x="806245" y="711661"/>
            <a:ext cx="11385755" cy="3566160"/>
          </a:xfrm>
        </p:spPr>
        <p:txBody>
          <a:bodyPr>
            <a:normAutofit/>
          </a:bodyPr>
          <a:lstStyle/>
          <a:p>
            <a:r>
              <a:rPr lang="en-US" altLang="zh-TW" sz="4000" dirty="0"/>
              <a:t>Effects of traffic context on </a:t>
            </a:r>
            <a:r>
              <a:rPr lang="en-US" altLang="zh-TW" sz="4000" dirty="0" err="1"/>
              <a:t>eHMI</a:t>
            </a:r>
            <a:r>
              <a:rPr lang="en-US" altLang="zh-TW" sz="4000" dirty="0"/>
              <a:t> icon comprehension </a:t>
            </a:r>
            <a:endParaRPr lang="zh-TW" altLang="en-US" sz="4000" dirty="0"/>
          </a:p>
        </p:txBody>
      </p:sp>
      <p:sp>
        <p:nvSpPr>
          <p:cNvPr id="3" name="副標題 2">
            <a:extLst>
              <a:ext uri="{FF2B5EF4-FFF2-40B4-BE49-F238E27FC236}">
                <a16:creationId xmlns:a16="http://schemas.microsoft.com/office/drawing/2014/main" id="{7BBCE08D-2044-4ADC-BD6A-E048B602B752}"/>
              </a:ext>
            </a:extLst>
          </p:cNvPr>
          <p:cNvSpPr>
            <a:spLocks noGrp="1"/>
          </p:cNvSpPr>
          <p:nvPr>
            <p:ph type="subTitle" idx="1"/>
          </p:nvPr>
        </p:nvSpPr>
        <p:spPr>
          <a:xfrm>
            <a:off x="530941" y="4445788"/>
            <a:ext cx="11385755" cy="1876354"/>
          </a:xfrm>
        </p:spPr>
        <p:txBody>
          <a:bodyPr>
            <a:normAutofit fontScale="92500"/>
          </a:bodyPr>
          <a:lstStyle/>
          <a:p>
            <a:r>
              <a:rPr lang="zh-TW" altLang="en-US" cap="none" dirty="0"/>
              <a:t>作者：</a:t>
            </a:r>
            <a:r>
              <a:rPr lang="en-US" altLang="zh-TW" cap="none" dirty="0"/>
              <a:t> Daniel Eisele,</a:t>
            </a:r>
            <a:r>
              <a:rPr lang="zh-TW" altLang="en-US" cap="none" dirty="0"/>
              <a:t> </a:t>
            </a:r>
            <a:r>
              <a:rPr lang="en-US" altLang="zh-TW" cap="none" dirty="0"/>
              <a:t>Tibor </a:t>
            </a:r>
            <a:r>
              <a:rPr lang="en-US" altLang="zh-TW" cap="none" dirty="0" err="1"/>
              <a:t>Petzoldt</a:t>
            </a:r>
            <a:r>
              <a:rPr lang="zh-TW" altLang="en-US" cap="none" dirty="0"/>
              <a:t> </a:t>
            </a:r>
            <a:endParaRPr lang="en-US" altLang="zh-TW" cap="none" dirty="0"/>
          </a:p>
          <a:p>
            <a:r>
              <a:rPr lang="zh-TW" altLang="en-US" cap="none" dirty="0"/>
              <a:t>期刊：</a:t>
            </a:r>
            <a:r>
              <a:rPr lang="en-US" altLang="zh-TW" cap="none" dirty="0"/>
              <a:t>Transportation Research Part F: Psychology and </a:t>
            </a:r>
            <a:r>
              <a:rPr lang="en-US" altLang="zh-TW" cap="none" dirty="0" err="1"/>
              <a:t>Behaviour</a:t>
            </a:r>
            <a:r>
              <a:rPr lang="en-US" altLang="zh-TW" cap="none" dirty="0"/>
              <a:t> 85 (2022) 1–12</a:t>
            </a:r>
          </a:p>
          <a:p>
            <a:r>
              <a:rPr lang="zh-TW" altLang="en-US" cap="none" dirty="0"/>
              <a:t>學生：陳瑀婕</a:t>
            </a:r>
          </a:p>
          <a:p>
            <a:r>
              <a:rPr lang="zh-TW" altLang="en-US" cap="none" dirty="0"/>
              <a:t>指導教授：柳永青 教授</a:t>
            </a:r>
          </a:p>
          <a:p>
            <a:endParaRPr lang="zh-TW" altLang="en-US" dirty="0"/>
          </a:p>
        </p:txBody>
      </p:sp>
    </p:spTree>
    <p:extLst>
      <p:ext uri="{BB962C8B-B14F-4D97-AF65-F5344CB8AC3E}">
        <p14:creationId xmlns:p14="http://schemas.microsoft.com/office/powerpoint/2010/main" val="2900631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endParaRPr lang="zh-TW" altLang="en-US" dirty="0"/>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lvl="1">
              <a:lnSpc>
                <a:spcPct val="125000"/>
              </a:lnSpc>
              <a:spcBef>
                <a:spcPts val="300"/>
              </a:spcBef>
              <a:spcAft>
                <a:spcPts val="300"/>
              </a:spcAft>
              <a:buFont typeface="Wingdings" panose="05000000000000000000" pitchFamily="2" charset="2"/>
              <a:buChar char="ü"/>
            </a:pPr>
            <a:r>
              <a:rPr lang="zh-TW" altLang="en-US" dirty="0"/>
              <a:t>三種不同複雜程度的交通場景：</a:t>
            </a:r>
            <a:endParaRPr lang="en-US" altLang="zh-TW" dirty="0"/>
          </a:p>
          <a:p>
            <a:pPr marL="544068" lvl="1" indent="-342900">
              <a:lnSpc>
                <a:spcPct val="125000"/>
              </a:lnSpc>
              <a:spcBef>
                <a:spcPts val="300"/>
              </a:spcBef>
              <a:spcAft>
                <a:spcPts val="300"/>
              </a:spcAft>
              <a:buFont typeface="+mj-lt"/>
              <a:buAutoNum type="arabicPeriod"/>
            </a:pPr>
            <a:r>
              <a:rPr lang="zh-TW" altLang="en-US" dirty="0"/>
              <a:t>高複雜度</a:t>
            </a:r>
            <a:r>
              <a:rPr lang="en-US" altLang="zh-TW" dirty="0"/>
              <a:t>(</a:t>
            </a:r>
            <a:r>
              <a:rPr lang="zh-TW" altLang="en-US" dirty="0"/>
              <a:t>交通號誌、斑馬線、幾位行人</a:t>
            </a:r>
            <a:r>
              <a:rPr lang="en-US" altLang="zh-TW" dirty="0"/>
              <a:t>)</a:t>
            </a:r>
            <a:endParaRPr lang="zh-TW" altLang="en-US" dirty="0"/>
          </a:p>
        </p:txBody>
      </p:sp>
      <p:pic>
        <p:nvPicPr>
          <p:cNvPr id="6" name="圖片 5">
            <a:extLst>
              <a:ext uri="{FF2B5EF4-FFF2-40B4-BE49-F238E27FC236}">
                <a16:creationId xmlns:a16="http://schemas.microsoft.com/office/drawing/2014/main" id="{4EAB7BF3-132D-FC6E-2A81-3F4CE97EF920}"/>
              </a:ext>
            </a:extLst>
          </p:cNvPr>
          <p:cNvPicPr>
            <a:picLocks noChangeAspect="1"/>
          </p:cNvPicPr>
          <p:nvPr/>
        </p:nvPicPr>
        <p:blipFill>
          <a:blip r:embed="rId3"/>
          <a:stretch>
            <a:fillRect/>
          </a:stretch>
        </p:blipFill>
        <p:spPr>
          <a:xfrm>
            <a:off x="360199" y="2673372"/>
            <a:ext cx="3248240" cy="2077149"/>
          </a:xfrm>
          <a:prstGeom prst="rect">
            <a:avLst/>
          </a:prstGeom>
        </p:spPr>
      </p:pic>
      <p:pic>
        <p:nvPicPr>
          <p:cNvPr id="10" name="圖片 9">
            <a:extLst>
              <a:ext uri="{FF2B5EF4-FFF2-40B4-BE49-F238E27FC236}">
                <a16:creationId xmlns:a16="http://schemas.microsoft.com/office/drawing/2014/main" id="{56E83256-BDF6-134F-271A-14E47395A8F3}"/>
              </a:ext>
            </a:extLst>
          </p:cNvPr>
          <p:cNvPicPr>
            <a:picLocks noChangeAspect="1"/>
          </p:cNvPicPr>
          <p:nvPr/>
        </p:nvPicPr>
        <p:blipFill>
          <a:blip r:embed="rId4"/>
          <a:stretch>
            <a:fillRect/>
          </a:stretch>
        </p:blipFill>
        <p:spPr>
          <a:xfrm>
            <a:off x="360200" y="4750521"/>
            <a:ext cx="3248239" cy="2077149"/>
          </a:xfrm>
          <a:prstGeom prst="rect">
            <a:avLst/>
          </a:prstGeom>
        </p:spPr>
      </p:pic>
      <p:pic>
        <p:nvPicPr>
          <p:cNvPr id="12" name="圖片 11">
            <a:extLst>
              <a:ext uri="{FF2B5EF4-FFF2-40B4-BE49-F238E27FC236}">
                <a16:creationId xmlns:a16="http://schemas.microsoft.com/office/drawing/2014/main" id="{26B46C20-2D48-D0DE-0831-8EBA218CEDDA}"/>
              </a:ext>
            </a:extLst>
          </p:cNvPr>
          <p:cNvPicPr>
            <a:picLocks noChangeAspect="1"/>
          </p:cNvPicPr>
          <p:nvPr/>
        </p:nvPicPr>
        <p:blipFill>
          <a:blip r:embed="rId5"/>
          <a:stretch>
            <a:fillRect/>
          </a:stretch>
        </p:blipFill>
        <p:spPr>
          <a:xfrm>
            <a:off x="4133819" y="2673372"/>
            <a:ext cx="3248240" cy="2101973"/>
          </a:xfrm>
          <a:prstGeom prst="rect">
            <a:avLst/>
          </a:prstGeom>
        </p:spPr>
      </p:pic>
      <p:pic>
        <p:nvPicPr>
          <p:cNvPr id="16" name="圖片 15">
            <a:extLst>
              <a:ext uri="{FF2B5EF4-FFF2-40B4-BE49-F238E27FC236}">
                <a16:creationId xmlns:a16="http://schemas.microsoft.com/office/drawing/2014/main" id="{C3246985-9084-CCC6-FDE5-309A838589B1}"/>
              </a:ext>
            </a:extLst>
          </p:cNvPr>
          <p:cNvPicPr>
            <a:picLocks noChangeAspect="1"/>
          </p:cNvPicPr>
          <p:nvPr/>
        </p:nvPicPr>
        <p:blipFill>
          <a:blip r:embed="rId6"/>
          <a:stretch>
            <a:fillRect/>
          </a:stretch>
        </p:blipFill>
        <p:spPr>
          <a:xfrm>
            <a:off x="4133819" y="4775345"/>
            <a:ext cx="3248239" cy="2075835"/>
          </a:xfrm>
          <a:prstGeom prst="rect">
            <a:avLst/>
          </a:prstGeom>
        </p:spPr>
      </p:pic>
      <p:pic>
        <p:nvPicPr>
          <p:cNvPr id="18" name="圖片 17">
            <a:extLst>
              <a:ext uri="{FF2B5EF4-FFF2-40B4-BE49-F238E27FC236}">
                <a16:creationId xmlns:a16="http://schemas.microsoft.com/office/drawing/2014/main" id="{1FBA5834-814D-7C9A-AB74-AE9324308F02}"/>
              </a:ext>
            </a:extLst>
          </p:cNvPr>
          <p:cNvPicPr>
            <a:picLocks noChangeAspect="1"/>
          </p:cNvPicPr>
          <p:nvPr/>
        </p:nvPicPr>
        <p:blipFill>
          <a:blip r:embed="rId7"/>
          <a:stretch>
            <a:fillRect/>
          </a:stretch>
        </p:blipFill>
        <p:spPr>
          <a:xfrm>
            <a:off x="7907441" y="2658931"/>
            <a:ext cx="3248239" cy="2106030"/>
          </a:xfrm>
          <a:prstGeom prst="rect">
            <a:avLst/>
          </a:prstGeom>
        </p:spPr>
      </p:pic>
      <p:pic>
        <p:nvPicPr>
          <p:cNvPr id="20" name="圖片 19">
            <a:extLst>
              <a:ext uri="{FF2B5EF4-FFF2-40B4-BE49-F238E27FC236}">
                <a16:creationId xmlns:a16="http://schemas.microsoft.com/office/drawing/2014/main" id="{0AFEFF3C-6981-06F2-395F-0C1D084F035F}"/>
              </a:ext>
            </a:extLst>
          </p:cNvPr>
          <p:cNvPicPr>
            <a:picLocks noChangeAspect="1"/>
          </p:cNvPicPr>
          <p:nvPr/>
        </p:nvPicPr>
        <p:blipFill>
          <a:blip r:embed="rId8"/>
          <a:stretch>
            <a:fillRect/>
          </a:stretch>
        </p:blipFill>
        <p:spPr>
          <a:xfrm>
            <a:off x="7907438" y="4791191"/>
            <a:ext cx="3248239" cy="2077149"/>
          </a:xfrm>
          <a:prstGeom prst="rect">
            <a:avLst/>
          </a:prstGeom>
        </p:spPr>
      </p:pic>
    </p:spTree>
    <p:extLst>
      <p:ext uri="{BB962C8B-B14F-4D97-AF65-F5344CB8AC3E}">
        <p14:creationId xmlns:p14="http://schemas.microsoft.com/office/powerpoint/2010/main" val="3941578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endParaRPr lang="zh-TW" altLang="en-US" dirty="0"/>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lvl="1">
              <a:lnSpc>
                <a:spcPct val="125000"/>
              </a:lnSpc>
              <a:spcBef>
                <a:spcPts val="300"/>
              </a:spcBef>
              <a:spcAft>
                <a:spcPts val="300"/>
              </a:spcAft>
              <a:buFont typeface="Arial" panose="020B0604020202020204" pitchFamily="34" charset="0"/>
              <a:buChar char="•"/>
            </a:pPr>
            <a:r>
              <a:rPr lang="zh-TW" altLang="en-US" b="1" dirty="0"/>
              <a:t>對照組：</a:t>
            </a:r>
            <a:r>
              <a:rPr lang="zh-TW" altLang="en-US" dirty="0"/>
              <a:t>三種標誌、兩個視角，僅有純灰色背景，共</a:t>
            </a:r>
            <a:r>
              <a:rPr lang="en-US" altLang="zh-TW" dirty="0"/>
              <a:t>6</a:t>
            </a:r>
            <a:r>
              <a:rPr lang="zh-TW" altLang="en-US" dirty="0"/>
              <a:t>個場景</a:t>
            </a:r>
          </a:p>
        </p:txBody>
      </p:sp>
      <p:pic>
        <p:nvPicPr>
          <p:cNvPr id="6" name="圖片 5">
            <a:extLst>
              <a:ext uri="{FF2B5EF4-FFF2-40B4-BE49-F238E27FC236}">
                <a16:creationId xmlns:a16="http://schemas.microsoft.com/office/drawing/2014/main" id="{504E08D9-B6A6-0EF5-6A0C-3971D3F873E0}"/>
              </a:ext>
            </a:extLst>
          </p:cNvPr>
          <p:cNvPicPr>
            <a:picLocks noChangeAspect="1"/>
          </p:cNvPicPr>
          <p:nvPr/>
        </p:nvPicPr>
        <p:blipFill>
          <a:blip r:embed="rId2"/>
          <a:stretch>
            <a:fillRect/>
          </a:stretch>
        </p:blipFill>
        <p:spPr>
          <a:xfrm>
            <a:off x="729893" y="2263103"/>
            <a:ext cx="3248239" cy="2074346"/>
          </a:xfrm>
          <a:prstGeom prst="rect">
            <a:avLst/>
          </a:prstGeom>
        </p:spPr>
      </p:pic>
      <p:pic>
        <p:nvPicPr>
          <p:cNvPr id="8" name="圖片 7">
            <a:extLst>
              <a:ext uri="{FF2B5EF4-FFF2-40B4-BE49-F238E27FC236}">
                <a16:creationId xmlns:a16="http://schemas.microsoft.com/office/drawing/2014/main" id="{2F0CAC9F-78C3-721A-28FF-D49BDB6AD38A}"/>
              </a:ext>
            </a:extLst>
          </p:cNvPr>
          <p:cNvPicPr>
            <a:picLocks noChangeAspect="1"/>
          </p:cNvPicPr>
          <p:nvPr/>
        </p:nvPicPr>
        <p:blipFill>
          <a:blip r:embed="rId3"/>
          <a:stretch>
            <a:fillRect/>
          </a:stretch>
        </p:blipFill>
        <p:spPr>
          <a:xfrm>
            <a:off x="729892" y="4471496"/>
            <a:ext cx="3248239" cy="2079332"/>
          </a:xfrm>
          <a:prstGeom prst="rect">
            <a:avLst/>
          </a:prstGeom>
        </p:spPr>
      </p:pic>
      <p:pic>
        <p:nvPicPr>
          <p:cNvPr id="10" name="圖片 9">
            <a:extLst>
              <a:ext uri="{FF2B5EF4-FFF2-40B4-BE49-F238E27FC236}">
                <a16:creationId xmlns:a16="http://schemas.microsoft.com/office/drawing/2014/main" id="{A1BFD571-9B9A-4097-C959-2BBA4946DBD6}"/>
              </a:ext>
            </a:extLst>
          </p:cNvPr>
          <p:cNvPicPr>
            <a:picLocks noChangeAspect="1"/>
          </p:cNvPicPr>
          <p:nvPr/>
        </p:nvPicPr>
        <p:blipFill>
          <a:blip r:embed="rId4"/>
          <a:stretch>
            <a:fillRect/>
          </a:stretch>
        </p:blipFill>
        <p:spPr>
          <a:xfrm>
            <a:off x="4318667" y="2263103"/>
            <a:ext cx="3248239" cy="2074346"/>
          </a:xfrm>
          <a:prstGeom prst="rect">
            <a:avLst/>
          </a:prstGeom>
        </p:spPr>
      </p:pic>
      <p:pic>
        <p:nvPicPr>
          <p:cNvPr id="12" name="圖片 11">
            <a:extLst>
              <a:ext uri="{FF2B5EF4-FFF2-40B4-BE49-F238E27FC236}">
                <a16:creationId xmlns:a16="http://schemas.microsoft.com/office/drawing/2014/main" id="{7DADF969-9061-C32F-1610-E854100812A1}"/>
              </a:ext>
            </a:extLst>
          </p:cNvPr>
          <p:cNvPicPr>
            <a:picLocks noChangeAspect="1"/>
          </p:cNvPicPr>
          <p:nvPr/>
        </p:nvPicPr>
        <p:blipFill>
          <a:blip r:embed="rId5"/>
          <a:stretch>
            <a:fillRect/>
          </a:stretch>
        </p:blipFill>
        <p:spPr>
          <a:xfrm>
            <a:off x="4318667" y="4477829"/>
            <a:ext cx="3248238" cy="2072999"/>
          </a:xfrm>
          <a:prstGeom prst="rect">
            <a:avLst/>
          </a:prstGeom>
        </p:spPr>
      </p:pic>
      <p:pic>
        <p:nvPicPr>
          <p:cNvPr id="14" name="圖片 13">
            <a:extLst>
              <a:ext uri="{FF2B5EF4-FFF2-40B4-BE49-F238E27FC236}">
                <a16:creationId xmlns:a16="http://schemas.microsoft.com/office/drawing/2014/main" id="{F7A8D3E6-7B2F-CAC6-5F13-D83F80978723}"/>
              </a:ext>
            </a:extLst>
          </p:cNvPr>
          <p:cNvPicPr>
            <a:picLocks noChangeAspect="1"/>
          </p:cNvPicPr>
          <p:nvPr/>
        </p:nvPicPr>
        <p:blipFill>
          <a:blip r:embed="rId6"/>
          <a:stretch>
            <a:fillRect/>
          </a:stretch>
        </p:blipFill>
        <p:spPr>
          <a:xfrm>
            <a:off x="7907441" y="2262845"/>
            <a:ext cx="3248239" cy="2074604"/>
          </a:xfrm>
          <a:prstGeom prst="rect">
            <a:avLst/>
          </a:prstGeom>
        </p:spPr>
      </p:pic>
      <p:pic>
        <p:nvPicPr>
          <p:cNvPr id="16" name="圖片 15">
            <a:extLst>
              <a:ext uri="{FF2B5EF4-FFF2-40B4-BE49-F238E27FC236}">
                <a16:creationId xmlns:a16="http://schemas.microsoft.com/office/drawing/2014/main" id="{3570706C-0732-38DF-7710-95C99368F305}"/>
              </a:ext>
            </a:extLst>
          </p:cNvPr>
          <p:cNvPicPr>
            <a:picLocks noChangeAspect="1"/>
          </p:cNvPicPr>
          <p:nvPr/>
        </p:nvPicPr>
        <p:blipFill>
          <a:blip r:embed="rId7"/>
          <a:stretch>
            <a:fillRect/>
          </a:stretch>
        </p:blipFill>
        <p:spPr>
          <a:xfrm>
            <a:off x="7907441" y="4493240"/>
            <a:ext cx="3248239" cy="2110823"/>
          </a:xfrm>
          <a:prstGeom prst="rect">
            <a:avLst/>
          </a:prstGeom>
        </p:spPr>
      </p:pic>
    </p:spTree>
    <p:extLst>
      <p:ext uri="{BB962C8B-B14F-4D97-AF65-F5344CB8AC3E}">
        <p14:creationId xmlns:p14="http://schemas.microsoft.com/office/powerpoint/2010/main" val="260162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r>
              <a:rPr lang="zh-TW" altLang="en-US" dirty="0"/>
              <a:t>實驗流程</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a:lnSpc>
                <a:spcPct val="125000"/>
              </a:lnSpc>
              <a:spcBef>
                <a:spcPts val="300"/>
              </a:spcBef>
              <a:spcAft>
                <a:spcPts val="300"/>
              </a:spcAft>
              <a:buFont typeface="Wingdings" panose="05000000000000000000" pitchFamily="2" charset="2"/>
              <a:buChar char="Ø"/>
            </a:pPr>
            <a:r>
              <a:rPr lang="zh-TW" altLang="en-US" dirty="0"/>
              <a:t>受測者先簽署實驗同意書及介紹實驗</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受測者會被隨機分配至對照組或實驗組</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首先會看到一個十字，一秒後就會出現帶有</a:t>
            </a:r>
            <a:r>
              <a:rPr lang="en-US" altLang="zh-TW" dirty="0"/>
              <a:t>e-HMI</a:t>
            </a:r>
            <a:r>
              <a:rPr lang="zh-TW" altLang="en-US" dirty="0"/>
              <a:t>的車子</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當受測者覺得自己已經理解車上標誌的意思後，點擊滑鼠</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隨後受測者需以文字解釋剛才看到的標誌是什麼意思，再填寫</a:t>
            </a:r>
            <a:r>
              <a:rPr lang="en-US" altLang="zh-TW" dirty="0"/>
              <a:t>7</a:t>
            </a:r>
            <a:r>
              <a:rPr lang="zh-TW" altLang="en-US" dirty="0"/>
              <a:t>點量表評估對自己的解釋的確定程度</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 之後再點擊滑鼠，開始下一個試驗</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標誌及場景出現的順序是隨機的</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實驗組完成時間約為</a:t>
            </a:r>
            <a:r>
              <a:rPr lang="en-US" altLang="zh-TW" dirty="0"/>
              <a:t>13</a:t>
            </a:r>
            <a:r>
              <a:rPr lang="zh-TW" altLang="en-US" dirty="0"/>
              <a:t>分鐘，對照組完成時間約</a:t>
            </a:r>
            <a:r>
              <a:rPr lang="en-US" altLang="zh-TW" dirty="0"/>
              <a:t>10</a:t>
            </a:r>
            <a:r>
              <a:rPr lang="zh-TW" altLang="en-US" dirty="0"/>
              <a:t>分鐘</a:t>
            </a:r>
          </a:p>
        </p:txBody>
      </p:sp>
    </p:spTree>
    <p:extLst>
      <p:ext uri="{BB962C8B-B14F-4D97-AF65-F5344CB8AC3E}">
        <p14:creationId xmlns:p14="http://schemas.microsoft.com/office/powerpoint/2010/main" val="330866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r>
              <a:rPr lang="zh-TW" altLang="en-US" dirty="0"/>
              <a:t>實驗設計</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a:lnSpc>
                <a:spcPct val="125000"/>
              </a:lnSpc>
              <a:spcBef>
                <a:spcPts val="300"/>
              </a:spcBef>
              <a:spcAft>
                <a:spcPts val="300"/>
              </a:spcAft>
              <a:buFont typeface="Wingdings" panose="05000000000000000000" pitchFamily="2" charset="2"/>
              <a:buChar char="Ø"/>
            </a:pPr>
            <a:r>
              <a:rPr lang="zh-TW" altLang="en-US" sz="2400" dirty="0"/>
              <a:t>自變項：</a:t>
            </a:r>
            <a:endParaRPr lang="en-US" altLang="zh-TW" sz="2400" dirty="0"/>
          </a:p>
          <a:p>
            <a:pPr lvl="1">
              <a:lnSpc>
                <a:spcPct val="125000"/>
              </a:lnSpc>
              <a:spcBef>
                <a:spcPts val="300"/>
              </a:spcBef>
              <a:spcAft>
                <a:spcPts val="300"/>
              </a:spcAft>
              <a:buFont typeface="Arial" panose="020B0604020202020204" pitchFamily="34" charset="0"/>
              <a:buChar char="•"/>
            </a:pPr>
            <a:r>
              <a:rPr lang="zh-TW" altLang="en-US" sz="2000" dirty="0"/>
              <a:t>組別：實驗組、對照組</a:t>
            </a:r>
            <a:endParaRPr lang="en-US" altLang="zh-TW" sz="2000" dirty="0"/>
          </a:p>
          <a:p>
            <a:pPr>
              <a:lnSpc>
                <a:spcPct val="125000"/>
              </a:lnSpc>
              <a:spcBef>
                <a:spcPts val="300"/>
              </a:spcBef>
              <a:spcAft>
                <a:spcPts val="300"/>
              </a:spcAft>
              <a:buFont typeface="Wingdings" panose="05000000000000000000" pitchFamily="2" charset="2"/>
              <a:buChar char="Ø"/>
            </a:pPr>
            <a:r>
              <a:rPr lang="zh-TW" altLang="en-US" sz="2400" dirty="0"/>
              <a:t>依變項：</a:t>
            </a:r>
            <a:endParaRPr lang="en-US" altLang="zh-TW" sz="2400" dirty="0"/>
          </a:p>
          <a:p>
            <a:pPr lvl="1">
              <a:lnSpc>
                <a:spcPct val="125000"/>
              </a:lnSpc>
              <a:spcBef>
                <a:spcPts val="300"/>
              </a:spcBef>
              <a:spcAft>
                <a:spcPts val="300"/>
              </a:spcAft>
              <a:buFont typeface="Arial" panose="020B0604020202020204" pitchFamily="34" charset="0"/>
              <a:buChar char="•"/>
            </a:pPr>
            <a:r>
              <a:rPr lang="zh-TW" altLang="en-US" sz="2000" dirty="0"/>
              <a:t>準確率：四點評分標準</a:t>
            </a:r>
            <a:r>
              <a:rPr lang="en-US" altLang="zh-TW" sz="2000" dirty="0"/>
              <a:t>(</a:t>
            </a:r>
            <a:r>
              <a:rPr lang="sv-SE" altLang="zh-TW" sz="2000" dirty="0"/>
              <a:t>Bassat &amp; Shinar, 2015; Ng &amp; Chan, 2008</a:t>
            </a:r>
            <a:r>
              <a:rPr lang="en-US" altLang="zh-TW" sz="2000" dirty="0"/>
              <a:t>)</a:t>
            </a:r>
          </a:p>
          <a:p>
            <a:pPr lvl="6">
              <a:lnSpc>
                <a:spcPct val="125000"/>
              </a:lnSpc>
              <a:spcBef>
                <a:spcPts val="300"/>
              </a:spcBef>
              <a:spcAft>
                <a:spcPts val="300"/>
              </a:spcAft>
              <a:buFont typeface="Wingdings" panose="05000000000000000000" pitchFamily="2" charset="2"/>
              <a:buChar char="ü"/>
            </a:pPr>
            <a:r>
              <a:rPr lang="zh-TW" altLang="en-US" sz="1800" dirty="0"/>
              <a:t>完整且正確、正確、不正確、完全相反</a:t>
            </a:r>
            <a:endParaRPr lang="en-US" altLang="zh-TW" sz="1800" dirty="0"/>
          </a:p>
          <a:p>
            <a:pPr marL="385200" lvl="6" indent="-183600">
              <a:lnSpc>
                <a:spcPct val="125000"/>
              </a:lnSpc>
              <a:spcBef>
                <a:spcPts val="300"/>
              </a:spcBef>
              <a:spcAft>
                <a:spcPts val="300"/>
              </a:spcAft>
              <a:buFont typeface="Arial" panose="020B0604020202020204" pitchFamily="34" charset="0"/>
              <a:buChar char="•"/>
            </a:pPr>
            <a:r>
              <a:rPr lang="zh-TW" altLang="en-US" sz="2000" dirty="0"/>
              <a:t>主觀確定性：評估對自己的解釋的確定程度，</a:t>
            </a:r>
            <a:r>
              <a:rPr lang="en-US" altLang="zh-TW" sz="2000" dirty="0"/>
              <a:t>7</a:t>
            </a:r>
            <a:r>
              <a:rPr lang="zh-TW" altLang="en-US" sz="2000" dirty="0"/>
              <a:t>分制</a:t>
            </a:r>
            <a:r>
              <a:rPr lang="en-US" altLang="zh-TW" sz="2000" dirty="0"/>
              <a:t>(7</a:t>
            </a:r>
            <a:r>
              <a:rPr lang="zh-TW" altLang="en-US" sz="2000" dirty="0"/>
              <a:t>：非常確定，</a:t>
            </a:r>
            <a:r>
              <a:rPr lang="en-US" altLang="zh-TW" sz="2000" dirty="0"/>
              <a:t>1</a:t>
            </a:r>
            <a:r>
              <a:rPr lang="zh-TW" altLang="en-US" sz="2000" dirty="0"/>
              <a:t>：非常不確定</a:t>
            </a:r>
            <a:r>
              <a:rPr lang="en-US" altLang="zh-TW" sz="2000" dirty="0"/>
              <a:t>)</a:t>
            </a:r>
          </a:p>
          <a:p>
            <a:pPr lvl="1">
              <a:lnSpc>
                <a:spcPct val="125000"/>
              </a:lnSpc>
              <a:spcBef>
                <a:spcPts val="300"/>
              </a:spcBef>
              <a:spcAft>
                <a:spcPts val="300"/>
              </a:spcAft>
              <a:buFont typeface="Arial" panose="020B0604020202020204" pitchFamily="34" charset="0"/>
              <a:buChar char="•"/>
            </a:pPr>
            <a:r>
              <a:rPr lang="zh-TW" altLang="en-US" sz="2000" dirty="0"/>
              <a:t>反應時間：以毫秒為單位，從刺激開始到點擊的時間</a:t>
            </a:r>
            <a:endParaRPr lang="en-US" altLang="zh-TW" sz="2000" dirty="0"/>
          </a:p>
          <a:p>
            <a:pPr lvl="1">
              <a:lnSpc>
                <a:spcPct val="125000"/>
              </a:lnSpc>
              <a:spcBef>
                <a:spcPts val="300"/>
              </a:spcBef>
              <a:spcAft>
                <a:spcPts val="300"/>
              </a:spcAft>
              <a:buFont typeface="Arial" panose="020B0604020202020204" pitchFamily="34" charset="0"/>
              <a:buChar char="•"/>
            </a:pPr>
            <a:endParaRPr lang="en-US" altLang="zh-TW" dirty="0"/>
          </a:p>
        </p:txBody>
      </p:sp>
    </p:spTree>
    <p:extLst>
      <p:ext uri="{BB962C8B-B14F-4D97-AF65-F5344CB8AC3E}">
        <p14:creationId xmlns:p14="http://schemas.microsoft.com/office/powerpoint/2010/main" val="47030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r>
              <a:rPr lang="zh-TW" altLang="en-US" dirty="0"/>
              <a:t>實驗設計</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a:lnSpc>
                <a:spcPct val="125000"/>
              </a:lnSpc>
              <a:spcBef>
                <a:spcPts val="300"/>
              </a:spcBef>
              <a:spcAft>
                <a:spcPts val="300"/>
              </a:spcAft>
              <a:buFont typeface="Wingdings" panose="05000000000000000000" pitchFamily="2" charset="2"/>
              <a:buChar char="Ø"/>
            </a:pPr>
            <a:r>
              <a:rPr lang="zh-TW" altLang="en-US" dirty="0"/>
              <a:t>自變項：</a:t>
            </a:r>
            <a:endParaRPr lang="en-US" altLang="zh-TW" dirty="0"/>
          </a:p>
          <a:p>
            <a:pPr lvl="1">
              <a:lnSpc>
                <a:spcPct val="125000"/>
              </a:lnSpc>
              <a:spcBef>
                <a:spcPts val="300"/>
              </a:spcBef>
              <a:spcAft>
                <a:spcPts val="300"/>
              </a:spcAft>
              <a:buFont typeface="Arial" panose="020B0604020202020204" pitchFamily="34" charset="0"/>
              <a:buChar char="•"/>
            </a:pPr>
            <a:r>
              <a:rPr lang="zh-TW" altLang="en-US" dirty="0"/>
              <a:t>組別：實驗組、對照組</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依變項：</a:t>
            </a:r>
            <a:endParaRPr lang="en-US" altLang="zh-TW" dirty="0"/>
          </a:p>
          <a:p>
            <a:pPr lvl="1">
              <a:lnSpc>
                <a:spcPct val="125000"/>
              </a:lnSpc>
              <a:spcBef>
                <a:spcPts val="300"/>
              </a:spcBef>
              <a:spcAft>
                <a:spcPts val="300"/>
              </a:spcAft>
              <a:buFont typeface="Arial" panose="020B0604020202020204" pitchFamily="34" charset="0"/>
              <a:buChar char="•"/>
            </a:pPr>
            <a:r>
              <a:rPr lang="zh-TW" altLang="en-US" dirty="0"/>
              <a:t>準確性：完整且正確、正確、不正確、完全相反</a:t>
            </a:r>
            <a:r>
              <a:rPr lang="en-US" altLang="zh-TW" dirty="0"/>
              <a:t>(</a:t>
            </a:r>
            <a:r>
              <a:rPr lang="sv-SE" altLang="zh-TW" dirty="0"/>
              <a:t>Bassat &amp; Shinar, 2015; Ng &amp; Chan, 2008</a:t>
            </a:r>
            <a:r>
              <a:rPr lang="en-US" altLang="zh-TW" dirty="0"/>
              <a:t>)</a:t>
            </a:r>
          </a:p>
          <a:p>
            <a:pPr lvl="1">
              <a:lnSpc>
                <a:spcPct val="125000"/>
              </a:lnSpc>
              <a:spcBef>
                <a:spcPts val="300"/>
              </a:spcBef>
              <a:spcAft>
                <a:spcPts val="300"/>
              </a:spcAft>
              <a:buFont typeface="Arial" panose="020B0604020202020204" pitchFamily="34" charset="0"/>
              <a:buChar char="•"/>
            </a:pPr>
            <a:r>
              <a:rPr lang="zh-TW" altLang="en-US" dirty="0"/>
              <a:t>主觀確定性：評估對自己的解釋的確定程度，</a:t>
            </a:r>
            <a:r>
              <a:rPr lang="en-US" altLang="zh-TW" dirty="0"/>
              <a:t>7</a:t>
            </a:r>
            <a:r>
              <a:rPr lang="zh-TW" altLang="en-US" dirty="0"/>
              <a:t>分制</a:t>
            </a:r>
            <a:r>
              <a:rPr lang="en-US" altLang="zh-TW" dirty="0"/>
              <a:t>(7</a:t>
            </a:r>
            <a:r>
              <a:rPr lang="zh-TW" altLang="en-US" dirty="0"/>
              <a:t>：非常確定，</a:t>
            </a:r>
            <a:r>
              <a:rPr lang="en-US" altLang="zh-TW" dirty="0"/>
              <a:t>1</a:t>
            </a:r>
            <a:r>
              <a:rPr lang="zh-TW" altLang="en-US" dirty="0"/>
              <a:t>：非常不確定</a:t>
            </a:r>
            <a:r>
              <a:rPr lang="en-US" altLang="zh-TW" dirty="0"/>
              <a:t>)</a:t>
            </a:r>
          </a:p>
          <a:p>
            <a:pPr lvl="1">
              <a:lnSpc>
                <a:spcPct val="125000"/>
              </a:lnSpc>
              <a:spcBef>
                <a:spcPts val="300"/>
              </a:spcBef>
              <a:spcAft>
                <a:spcPts val="300"/>
              </a:spcAft>
              <a:buFont typeface="Arial" panose="020B0604020202020204" pitchFamily="34" charset="0"/>
              <a:buChar char="•"/>
            </a:pPr>
            <a:r>
              <a:rPr lang="zh-TW" altLang="en-US" dirty="0"/>
              <a:t>反應時間：以毫秒為單位，從刺激開始到點擊的時間</a:t>
            </a:r>
            <a:endParaRPr lang="en-US" altLang="zh-TW" dirty="0"/>
          </a:p>
          <a:p>
            <a:pPr lvl="1">
              <a:lnSpc>
                <a:spcPct val="125000"/>
              </a:lnSpc>
              <a:spcBef>
                <a:spcPts val="300"/>
              </a:spcBef>
              <a:spcAft>
                <a:spcPts val="300"/>
              </a:spcAft>
              <a:buFont typeface="Arial" panose="020B0604020202020204" pitchFamily="34" charset="0"/>
              <a:buChar char="•"/>
            </a:pPr>
            <a:endParaRPr lang="en-US" altLang="zh-TW" dirty="0"/>
          </a:p>
        </p:txBody>
      </p:sp>
      <p:pic>
        <p:nvPicPr>
          <p:cNvPr id="5" name="圖片 4">
            <a:extLst>
              <a:ext uri="{FF2B5EF4-FFF2-40B4-BE49-F238E27FC236}">
                <a16:creationId xmlns:a16="http://schemas.microsoft.com/office/drawing/2014/main" id="{01DB4BFC-8943-9FB0-76DE-07796ED21928}"/>
              </a:ext>
            </a:extLst>
          </p:cNvPr>
          <p:cNvPicPr>
            <a:picLocks noChangeAspect="1"/>
          </p:cNvPicPr>
          <p:nvPr/>
        </p:nvPicPr>
        <p:blipFill>
          <a:blip r:embed="rId3"/>
          <a:stretch>
            <a:fillRect/>
          </a:stretch>
        </p:blipFill>
        <p:spPr>
          <a:xfrm>
            <a:off x="593880" y="1845734"/>
            <a:ext cx="11065199" cy="3810672"/>
          </a:xfrm>
          <a:prstGeom prst="rect">
            <a:avLst/>
          </a:prstGeom>
        </p:spPr>
      </p:pic>
    </p:spTree>
    <p:extLst>
      <p:ext uri="{BB962C8B-B14F-4D97-AF65-F5344CB8AC3E}">
        <p14:creationId xmlns:p14="http://schemas.microsoft.com/office/powerpoint/2010/main" val="834049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Result-</a:t>
            </a:r>
            <a:r>
              <a:rPr lang="zh-TW" altLang="en-US" dirty="0"/>
              <a:t>準確率</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normAutofit/>
          </a:bodyPr>
          <a:lstStyle/>
          <a:p>
            <a:pPr>
              <a:lnSpc>
                <a:spcPct val="125000"/>
              </a:lnSpc>
              <a:spcBef>
                <a:spcPts val="300"/>
              </a:spcBef>
              <a:spcAft>
                <a:spcPts val="300"/>
              </a:spcAft>
              <a:buFont typeface="Wingdings" panose="05000000000000000000" pitchFamily="2" charset="2"/>
              <a:buChar char="Ø"/>
            </a:pPr>
            <a:r>
              <a:rPr lang="zh-TW" altLang="en-US" sz="2400" dirty="0"/>
              <a:t>實驗組與對照組有顯著差異</a:t>
            </a:r>
            <a:r>
              <a:rPr lang="en-US" altLang="zh-TW" sz="2400" dirty="0"/>
              <a:t>(U = 438068.0</a:t>
            </a:r>
            <a:r>
              <a:rPr lang="zh-TW" altLang="en-US" sz="2400" dirty="0"/>
              <a:t>，</a:t>
            </a:r>
            <a:r>
              <a:rPr lang="en-US" altLang="zh-TW" sz="2400" dirty="0"/>
              <a:t>p &lt; .001)</a:t>
            </a:r>
            <a:r>
              <a:rPr lang="zh-TW" altLang="en-US" sz="2400" dirty="0"/>
              <a:t>。</a:t>
            </a:r>
            <a:endParaRPr lang="en-US" altLang="zh-TW" sz="2400" dirty="0"/>
          </a:p>
          <a:p>
            <a:pPr marL="0" indent="0">
              <a:lnSpc>
                <a:spcPct val="125000"/>
              </a:lnSpc>
              <a:spcBef>
                <a:spcPts val="300"/>
              </a:spcBef>
              <a:spcAft>
                <a:spcPts val="300"/>
              </a:spcAft>
              <a:buNone/>
            </a:pPr>
            <a:r>
              <a:rPr lang="zh-TW" altLang="en-US" sz="2400" dirty="0"/>
              <a:t>→實驗組準確率顯著高於對照組</a:t>
            </a:r>
            <a:endParaRPr lang="en-US" altLang="zh-TW" sz="2400" dirty="0"/>
          </a:p>
          <a:p>
            <a:pPr marL="0" indent="0">
              <a:lnSpc>
                <a:spcPct val="125000"/>
              </a:lnSpc>
              <a:spcBef>
                <a:spcPts val="300"/>
              </a:spcBef>
              <a:spcAft>
                <a:spcPts val="300"/>
              </a:spcAft>
              <a:buNone/>
            </a:pPr>
            <a:r>
              <a:rPr lang="zh-TW" altLang="en-US" sz="2400" dirty="0"/>
              <a:t>→事後成對比較顯示低和高以及低和中上下文之間存在顯著差異（</a:t>
            </a:r>
            <a:r>
              <a:rPr lang="en-US" altLang="zh-TW" sz="2400" dirty="0"/>
              <a:t>p &lt; .001</a:t>
            </a:r>
            <a:r>
              <a:rPr lang="zh-TW" altLang="en-US" sz="2400" dirty="0"/>
              <a:t>）</a:t>
            </a:r>
          </a:p>
        </p:txBody>
      </p:sp>
      <p:pic>
        <p:nvPicPr>
          <p:cNvPr id="5" name="圖片 4">
            <a:extLst>
              <a:ext uri="{FF2B5EF4-FFF2-40B4-BE49-F238E27FC236}">
                <a16:creationId xmlns:a16="http://schemas.microsoft.com/office/drawing/2014/main" id="{8B582100-B9A4-B870-B175-85BA898BB04F}"/>
              </a:ext>
            </a:extLst>
          </p:cNvPr>
          <p:cNvPicPr>
            <a:picLocks noChangeAspect="1"/>
          </p:cNvPicPr>
          <p:nvPr/>
        </p:nvPicPr>
        <p:blipFill>
          <a:blip r:embed="rId3"/>
          <a:stretch>
            <a:fillRect/>
          </a:stretch>
        </p:blipFill>
        <p:spPr>
          <a:xfrm>
            <a:off x="6518787" y="286603"/>
            <a:ext cx="4861981" cy="1585097"/>
          </a:xfrm>
          <a:prstGeom prst="rect">
            <a:avLst/>
          </a:prstGeom>
        </p:spPr>
      </p:pic>
      <p:pic>
        <p:nvPicPr>
          <p:cNvPr id="7" name="圖片 6">
            <a:extLst>
              <a:ext uri="{FF2B5EF4-FFF2-40B4-BE49-F238E27FC236}">
                <a16:creationId xmlns:a16="http://schemas.microsoft.com/office/drawing/2014/main" id="{54DA5323-A1DA-7AD6-82F6-67F596A0D3B0}"/>
              </a:ext>
            </a:extLst>
          </p:cNvPr>
          <p:cNvPicPr>
            <a:picLocks noChangeAspect="1"/>
          </p:cNvPicPr>
          <p:nvPr/>
        </p:nvPicPr>
        <p:blipFill>
          <a:blip r:embed="rId4"/>
          <a:stretch>
            <a:fillRect/>
          </a:stretch>
        </p:blipFill>
        <p:spPr>
          <a:xfrm>
            <a:off x="2481431" y="3492878"/>
            <a:ext cx="7789969" cy="3364895"/>
          </a:xfrm>
          <a:prstGeom prst="rect">
            <a:avLst/>
          </a:prstGeom>
        </p:spPr>
      </p:pic>
    </p:spTree>
    <p:extLst>
      <p:ext uri="{BB962C8B-B14F-4D97-AF65-F5344CB8AC3E}">
        <p14:creationId xmlns:p14="http://schemas.microsoft.com/office/powerpoint/2010/main" val="260504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Result-</a:t>
            </a:r>
            <a:r>
              <a:rPr lang="zh-TW" altLang="en-US" dirty="0"/>
              <a:t>主觀確定性</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a:lnSpc>
                <a:spcPct val="125000"/>
              </a:lnSpc>
              <a:spcBef>
                <a:spcPts val="300"/>
              </a:spcBef>
              <a:spcAft>
                <a:spcPts val="300"/>
              </a:spcAft>
              <a:buFont typeface="Wingdings" panose="05000000000000000000" pitchFamily="2" charset="2"/>
              <a:buChar char="Ø"/>
            </a:pPr>
            <a:r>
              <a:rPr lang="zh-TW" altLang="en-US" sz="2400" dirty="0"/>
              <a:t>實驗組與對照組有顯著差異</a:t>
            </a:r>
            <a:r>
              <a:rPr lang="en-US" altLang="zh-TW" sz="2400" dirty="0"/>
              <a:t>(U = 371179</a:t>
            </a:r>
            <a:r>
              <a:rPr lang="zh-TW" altLang="en-US" sz="2400" dirty="0"/>
              <a:t>，</a:t>
            </a:r>
            <a:r>
              <a:rPr lang="en-US" altLang="zh-TW" sz="2400" dirty="0"/>
              <a:t>p = .04)</a:t>
            </a:r>
            <a:r>
              <a:rPr lang="zh-TW" altLang="en-US" sz="2400" dirty="0"/>
              <a:t>。</a:t>
            </a:r>
            <a:endParaRPr lang="en-US" altLang="zh-TW" sz="2400" dirty="0"/>
          </a:p>
          <a:p>
            <a:pPr marL="0" indent="0">
              <a:lnSpc>
                <a:spcPct val="125000"/>
              </a:lnSpc>
              <a:spcBef>
                <a:spcPts val="300"/>
              </a:spcBef>
              <a:spcAft>
                <a:spcPts val="300"/>
              </a:spcAft>
              <a:buNone/>
            </a:pPr>
            <a:r>
              <a:rPr lang="zh-TW" altLang="en-US" sz="2400" dirty="0"/>
              <a:t>→實驗組的主觀確定性顯著高於對照組</a:t>
            </a:r>
            <a:endParaRPr lang="en-US" altLang="zh-TW" sz="2400" dirty="0"/>
          </a:p>
          <a:p>
            <a:pPr marL="0" indent="0">
              <a:lnSpc>
                <a:spcPct val="125000"/>
              </a:lnSpc>
              <a:spcBef>
                <a:spcPts val="300"/>
              </a:spcBef>
              <a:spcAft>
                <a:spcPts val="300"/>
              </a:spcAft>
              <a:buNone/>
            </a:pPr>
            <a:r>
              <a:rPr lang="zh-TW" altLang="en-US" sz="2400" dirty="0"/>
              <a:t>→實驗組中，不同複雜程度的交通場景沒有顯著差異</a:t>
            </a:r>
            <a:endParaRPr lang="en-US" altLang="zh-TW" sz="2400" dirty="0"/>
          </a:p>
          <a:p>
            <a:pPr>
              <a:lnSpc>
                <a:spcPct val="125000"/>
              </a:lnSpc>
              <a:spcBef>
                <a:spcPts val="300"/>
              </a:spcBef>
              <a:spcAft>
                <a:spcPts val="300"/>
              </a:spcAft>
              <a:buFont typeface="Wingdings" panose="05000000000000000000" pitchFamily="2" charset="2"/>
              <a:buChar char="Ø"/>
            </a:pPr>
            <a:endParaRPr lang="zh-TW" altLang="en-US" dirty="0"/>
          </a:p>
        </p:txBody>
      </p:sp>
      <p:grpSp>
        <p:nvGrpSpPr>
          <p:cNvPr id="8" name="群組 7">
            <a:extLst>
              <a:ext uri="{FF2B5EF4-FFF2-40B4-BE49-F238E27FC236}">
                <a16:creationId xmlns:a16="http://schemas.microsoft.com/office/drawing/2014/main" id="{4B6048F3-59A2-037E-29EB-FEE0D6409CFE}"/>
              </a:ext>
            </a:extLst>
          </p:cNvPr>
          <p:cNvGrpSpPr/>
          <p:nvPr/>
        </p:nvGrpSpPr>
        <p:grpSpPr>
          <a:xfrm>
            <a:off x="6126480" y="3429000"/>
            <a:ext cx="5291328" cy="2332687"/>
            <a:chOff x="1782706" y="2598348"/>
            <a:chExt cx="4615420" cy="1661304"/>
          </a:xfrm>
        </p:grpSpPr>
        <p:pic>
          <p:nvPicPr>
            <p:cNvPr id="5" name="圖片 4">
              <a:extLst>
                <a:ext uri="{FF2B5EF4-FFF2-40B4-BE49-F238E27FC236}">
                  <a16:creationId xmlns:a16="http://schemas.microsoft.com/office/drawing/2014/main" id="{8D816006-139A-12A6-CF9E-1B53598C9B2C}"/>
                </a:ext>
              </a:extLst>
            </p:cNvPr>
            <p:cNvPicPr>
              <a:picLocks noChangeAspect="1"/>
            </p:cNvPicPr>
            <p:nvPr/>
          </p:nvPicPr>
          <p:blipFill rotWithShape="1">
            <a:blip r:embed="rId3"/>
            <a:srcRect r="77701"/>
            <a:stretch/>
          </p:blipFill>
          <p:spPr>
            <a:xfrm>
              <a:off x="1782706" y="2598348"/>
              <a:ext cx="1923662" cy="1661304"/>
            </a:xfrm>
            <a:prstGeom prst="rect">
              <a:avLst/>
            </a:prstGeom>
          </p:spPr>
        </p:pic>
        <p:pic>
          <p:nvPicPr>
            <p:cNvPr id="7" name="圖片 6">
              <a:extLst>
                <a:ext uri="{FF2B5EF4-FFF2-40B4-BE49-F238E27FC236}">
                  <a16:creationId xmlns:a16="http://schemas.microsoft.com/office/drawing/2014/main" id="{2A57BE39-F0D8-269E-410A-D09742C87E56}"/>
                </a:ext>
              </a:extLst>
            </p:cNvPr>
            <p:cNvPicPr>
              <a:picLocks noChangeAspect="1"/>
            </p:cNvPicPr>
            <p:nvPr/>
          </p:nvPicPr>
          <p:blipFill rotWithShape="1">
            <a:blip r:embed="rId3"/>
            <a:srcRect l="67808"/>
            <a:stretch/>
          </p:blipFill>
          <p:spPr>
            <a:xfrm>
              <a:off x="3621024" y="2598348"/>
              <a:ext cx="2777102" cy="1661304"/>
            </a:xfrm>
            <a:prstGeom prst="rect">
              <a:avLst/>
            </a:prstGeom>
          </p:spPr>
        </p:pic>
      </p:grpSp>
    </p:spTree>
    <p:extLst>
      <p:ext uri="{BB962C8B-B14F-4D97-AF65-F5344CB8AC3E}">
        <p14:creationId xmlns:p14="http://schemas.microsoft.com/office/powerpoint/2010/main" val="226669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Result-</a:t>
            </a:r>
            <a:r>
              <a:rPr lang="zh-TW" altLang="en-US" dirty="0"/>
              <a:t>反應時間</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normAutofit/>
          </a:bodyPr>
          <a:lstStyle/>
          <a:p>
            <a:pPr>
              <a:lnSpc>
                <a:spcPct val="125000"/>
              </a:lnSpc>
              <a:spcBef>
                <a:spcPts val="300"/>
              </a:spcBef>
              <a:spcAft>
                <a:spcPts val="300"/>
              </a:spcAft>
              <a:buFont typeface="Wingdings" panose="05000000000000000000" pitchFamily="2" charset="2"/>
              <a:buChar char="Ø"/>
            </a:pPr>
            <a:r>
              <a:rPr lang="zh-TW" altLang="en-US" sz="2400" dirty="0"/>
              <a:t>實驗組與對照組之間沒有顯著差異。</a:t>
            </a:r>
            <a:endParaRPr lang="en-US" altLang="zh-TW" sz="2400" dirty="0"/>
          </a:p>
          <a:p>
            <a:pPr>
              <a:lnSpc>
                <a:spcPct val="125000"/>
              </a:lnSpc>
              <a:spcBef>
                <a:spcPts val="300"/>
              </a:spcBef>
              <a:spcAft>
                <a:spcPts val="300"/>
              </a:spcAft>
              <a:buFont typeface="Wingdings" panose="05000000000000000000" pitchFamily="2" charset="2"/>
              <a:buChar char="Ø"/>
            </a:pPr>
            <a:r>
              <a:rPr lang="zh-TW" altLang="en-US" sz="2400" dirty="0"/>
              <a:t>對實驗的準確性進行分析，總體正確答案</a:t>
            </a:r>
            <a:r>
              <a:rPr lang="en-US" altLang="zh-TW" sz="2400" dirty="0"/>
              <a:t>(</a:t>
            </a:r>
            <a:r>
              <a:rPr lang="zh-TW" altLang="en-US" sz="2400" dirty="0"/>
              <a:t>即完全且正確和正確</a:t>
            </a:r>
            <a:r>
              <a:rPr lang="en-US" altLang="zh-TW" sz="2400" dirty="0"/>
              <a:t>)</a:t>
            </a:r>
            <a:r>
              <a:rPr lang="zh-TW" altLang="en-US" sz="2400" dirty="0"/>
              <a:t>和總體不正確答案</a:t>
            </a:r>
            <a:r>
              <a:rPr lang="en-US" altLang="zh-TW" sz="2400" dirty="0"/>
              <a:t>(</a:t>
            </a:r>
            <a:r>
              <a:rPr lang="zh-TW" altLang="en-US" sz="2400" dirty="0"/>
              <a:t>即不正確和正確相反</a:t>
            </a:r>
            <a:r>
              <a:rPr lang="en-US" altLang="zh-TW" sz="2400" dirty="0"/>
              <a:t>)</a:t>
            </a:r>
            <a:r>
              <a:rPr lang="zh-TW" altLang="en-US" sz="2400" dirty="0"/>
              <a:t>有顯著差異</a:t>
            </a:r>
            <a:r>
              <a:rPr lang="fr-FR" altLang="zh-TW" sz="2400" dirty="0"/>
              <a:t>t(654) = 6.1, p &lt; .001 </a:t>
            </a:r>
            <a:r>
              <a:rPr lang="zh-TW" altLang="en-US" sz="2400" dirty="0"/>
              <a:t>。</a:t>
            </a:r>
            <a:endParaRPr lang="en-US" altLang="zh-TW" sz="2400" dirty="0"/>
          </a:p>
          <a:p>
            <a:pPr marL="0" indent="0">
              <a:lnSpc>
                <a:spcPct val="125000"/>
              </a:lnSpc>
              <a:spcBef>
                <a:spcPts val="300"/>
              </a:spcBef>
              <a:spcAft>
                <a:spcPts val="300"/>
              </a:spcAft>
              <a:buNone/>
            </a:pPr>
            <a:r>
              <a:rPr lang="zh-TW" altLang="en-US" sz="2400" dirty="0"/>
              <a:t>→正確答案明顯快於錯誤答案</a:t>
            </a:r>
          </a:p>
        </p:txBody>
      </p:sp>
      <p:pic>
        <p:nvPicPr>
          <p:cNvPr id="5" name="圖片 4">
            <a:extLst>
              <a:ext uri="{FF2B5EF4-FFF2-40B4-BE49-F238E27FC236}">
                <a16:creationId xmlns:a16="http://schemas.microsoft.com/office/drawing/2014/main" id="{4E6E4CF7-2E34-D279-496F-39001CF49BD9}"/>
              </a:ext>
            </a:extLst>
          </p:cNvPr>
          <p:cNvPicPr>
            <a:picLocks noChangeAspect="1"/>
          </p:cNvPicPr>
          <p:nvPr/>
        </p:nvPicPr>
        <p:blipFill>
          <a:blip r:embed="rId2"/>
          <a:stretch>
            <a:fillRect/>
          </a:stretch>
        </p:blipFill>
        <p:spPr>
          <a:xfrm>
            <a:off x="5363475" y="3429000"/>
            <a:ext cx="5961275" cy="3244950"/>
          </a:xfrm>
          <a:prstGeom prst="rect">
            <a:avLst/>
          </a:prstGeom>
        </p:spPr>
      </p:pic>
    </p:spTree>
    <p:extLst>
      <p:ext uri="{BB962C8B-B14F-4D97-AF65-F5344CB8AC3E}">
        <p14:creationId xmlns:p14="http://schemas.microsoft.com/office/powerpoint/2010/main" val="11326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Discussion</a:t>
            </a:r>
            <a:endParaRPr lang="zh-TW" altLang="en-US" dirty="0"/>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normAutofit/>
          </a:bodyPr>
          <a:lstStyle/>
          <a:p>
            <a:pPr>
              <a:lnSpc>
                <a:spcPct val="125000"/>
              </a:lnSpc>
              <a:spcBef>
                <a:spcPts val="300"/>
              </a:spcBef>
              <a:spcAft>
                <a:spcPts val="300"/>
              </a:spcAft>
              <a:buFont typeface="Wingdings" panose="05000000000000000000" pitchFamily="2" charset="2"/>
              <a:buChar char="Ø"/>
            </a:pPr>
            <a:r>
              <a:rPr lang="zh-TW" altLang="en-US" sz="2400" dirty="0"/>
              <a:t>本研究的目的是探討交通環境對 </a:t>
            </a:r>
            <a:r>
              <a:rPr lang="en-US" altLang="zh-TW" sz="2400" dirty="0" err="1"/>
              <a:t>eHMI</a:t>
            </a:r>
            <a:r>
              <a:rPr lang="en-US" altLang="zh-TW" sz="2400" dirty="0"/>
              <a:t> </a:t>
            </a:r>
            <a:r>
              <a:rPr lang="zh-TW" altLang="en-US" sz="2400" dirty="0"/>
              <a:t>理解的影響</a:t>
            </a:r>
            <a:endParaRPr lang="en-US" altLang="zh-TW" sz="2400" dirty="0"/>
          </a:p>
          <a:p>
            <a:pPr>
              <a:lnSpc>
                <a:spcPct val="125000"/>
              </a:lnSpc>
              <a:spcBef>
                <a:spcPts val="300"/>
              </a:spcBef>
              <a:spcAft>
                <a:spcPts val="300"/>
              </a:spcAft>
              <a:buFont typeface="Wingdings" panose="05000000000000000000" pitchFamily="2" charset="2"/>
              <a:buChar char="Ø"/>
            </a:pPr>
            <a:r>
              <a:rPr lang="zh-TW" altLang="en-US" sz="2400" dirty="0"/>
              <a:t>複雜程度越高，受測者對</a:t>
            </a:r>
            <a:r>
              <a:rPr lang="en-US" altLang="zh-TW" sz="2400" dirty="0" err="1"/>
              <a:t>eHMI</a:t>
            </a:r>
            <a:r>
              <a:rPr lang="zh-TW" altLang="en-US" sz="2400" dirty="0"/>
              <a:t>的解釋準確度越高，主觀確定性也越高。</a:t>
            </a:r>
            <a:endParaRPr lang="en-US" altLang="zh-TW" sz="2400" dirty="0"/>
          </a:p>
          <a:p>
            <a:pPr>
              <a:lnSpc>
                <a:spcPct val="125000"/>
              </a:lnSpc>
              <a:spcBef>
                <a:spcPts val="300"/>
              </a:spcBef>
              <a:spcAft>
                <a:spcPts val="300"/>
              </a:spcAft>
              <a:buFont typeface="Wingdings" panose="05000000000000000000" pitchFamily="2" charset="2"/>
              <a:buChar char="Ø"/>
            </a:pPr>
            <a:r>
              <a:rPr lang="zh-TW" altLang="en-US" sz="2400" dirty="0"/>
              <a:t>這與早期的研究一致，表明交通複雜程度增強了受測者對遇到圖案的理解程度</a:t>
            </a:r>
            <a:r>
              <a:rPr lang="en-US" altLang="zh-TW" sz="2400" dirty="0"/>
              <a:t>(Blees &amp; </a:t>
            </a:r>
            <a:r>
              <a:rPr lang="en-US" altLang="zh-TW" sz="2400" dirty="0" err="1"/>
              <a:t>Mak</a:t>
            </a:r>
            <a:r>
              <a:rPr lang="en-US" altLang="zh-TW" sz="2400" dirty="0"/>
              <a:t>, 2012; Cahill, 1975; </a:t>
            </a:r>
            <a:r>
              <a:rPr lang="en-US" altLang="zh-TW" sz="2400" dirty="0" err="1"/>
              <a:t>Haramundanis</a:t>
            </a:r>
            <a:r>
              <a:rPr lang="en-US" altLang="zh-TW" sz="2400" dirty="0"/>
              <a:t>, 1996; </a:t>
            </a:r>
            <a:r>
              <a:rPr lang="en-US" altLang="zh-TW" sz="2400" dirty="0" err="1"/>
              <a:t>Hoiem</a:t>
            </a:r>
            <a:r>
              <a:rPr lang="en-US" altLang="zh-TW" sz="2400" dirty="0"/>
              <a:t> et al., 2008; Huang &amp; Bias, 2012; </a:t>
            </a:r>
            <a:r>
              <a:rPr lang="en-US" altLang="zh-TW" sz="2400" dirty="0" err="1"/>
              <a:t>Vukelich</a:t>
            </a:r>
            <a:r>
              <a:rPr lang="en-US" altLang="zh-TW" sz="2400" dirty="0"/>
              <a:t> &amp; Whitaker, 1993; Wolff &amp; </a:t>
            </a:r>
            <a:r>
              <a:rPr lang="en-US" altLang="zh-TW" sz="2400" dirty="0" err="1"/>
              <a:t>Wogalter</a:t>
            </a:r>
            <a:r>
              <a:rPr lang="en-US" altLang="zh-TW" sz="2400" dirty="0"/>
              <a:t>, 1998) </a:t>
            </a:r>
            <a:r>
              <a:rPr lang="zh-TW" altLang="en-US" sz="2400" dirty="0"/>
              <a:t>。</a:t>
            </a:r>
            <a:endParaRPr lang="en-US" altLang="zh-TW" sz="2400" dirty="0"/>
          </a:p>
          <a:p>
            <a:pPr>
              <a:lnSpc>
                <a:spcPct val="125000"/>
              </a:lnSpc>
              <a:spcBef>
                <a:spcPts val="300"/>
              </a:spcBef>
              <a:spcAft>
                <a:spcPts val="300"/>
              </a:spcAft>
              <a:buFont typeface="Wingdings" panose="05000000000000000000" pitchFamily="2" charset="2"/>
              <a:buChar char="Ø"/>
            </a:pPr>
            <a:r>
              <a:rPr lang="zh-TW" altLang="en-US" sz="2400" dirty="0"/>
              <a:t>在存在斑馬線或紅綠燈的場景中，「可以穿越」的圖案非常容易理解。</a:t>
            </a:r>
            <a:endParaRPr lang="en-US" altLang="zh-TW" sz="2400" dirty="0"/>
          </a:p>
          <a:p>
            <a:pPr>
              <a:lnSpc>
                <a:spcPct val="125000"/>
              </a:lnSpc>
              <a:spcBef>
                <a:spcPts val="300"/>
              </a:spcBef>
              <a:spcAft>
                <a:spcPts val="300"/>
              </a:spcAft>
              <a:buFont typeface="Wingdings" panose="05000000000000000000" pitchFamily="2" charset="2"/>
              <a:buChar char="Ø"/>
            </a:pPr>
            <a:r>
              <a:rPr lang="zh-TW" altLang="en-US" sz="2400" dirty="0"/>
              <a:t>但是，如果行人的紅綠燈為綠色（</a:t>
            </a:r>
            <a:r>
              <a:rPr lang="en-US" altLang="zh-TW" sz="2400" dirty="0"/>
              <a:t>/</a:t>
            </a:r>
            <a:r>
              <a:rPr lang="zh-TW" altLang="en-US" sz="2400" dirty="0"/>
              <a:t>紅色），則行人很可能在沒有 </a:t>
            </a:r>
            <a:r>
              <a:rPr lang="en-US" altLang="zh-TW" sz="2400" dirty="0" err="1"/>
              <a:t>eHMI</a:t>
            </a:r>
            <a:r>
              <a:rPr lang="en-US" altLang="zh-TW" sz="2400" dirty="0"/>
              <a:t> </a:t>
            </a:r>
            <a:r>
              <a:rPr lang="zh-TW" altLang="en-US" sz="2400" dirty="0"/>
              <a:t>進一步確認的情況下穿過（</a:t>
            </a:r>
            <a:r>
              <a:rPr lang="en-US" altLang="zh-TW" sz="2400" dirty="0"/>
              <a:t>/</a:t>
            </a:r>
            <a:r>
              <a:rPr lang="zh-TW" altLang="en-US" sz="2400" dirty="0"/>
              <a:t>不穿過）。</a:t>
            </a:r>
          </a:p>
        </p:txBody>
      </p:sp>
    </p:spTree>
    <p:extLst>
      <p:ext uri="{BB962C8B-B14F-4D97-AF65-F5344CB8AC3E}">
        <p14:creationId xmlns:p14="http://schemas.microsoft.com/office/powerpoint/2010/main" val="3115410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Introduction</a:t>
            </a:r>
            <a:endParaRPr lang="zh-TW" altLang="en-US" dirty="0"/>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a:xfrm>
            <a:off x="1097280" y="1845733"/>
            <a:ext cx="10058400" cy="4368253"/>
          </a:xfrm>
        </p:spPr>
        <p:txBody>
          <a:bodyPr>
            <a:normAutofit lnSpcReduction="10000"/>
          </a:bodyPr>
          <a:lstStyle/>
          <a:p>
            <a:pPr>
              <a:lnSpc>
                <a:spcPct val="125000"/>
              </a:lnSpc>
              <a:spcBef>
                <a:spcPts val="300"/>
              </a:spcBef>
              <a:spcAft>
                <a:spcPts val="300"/>
              </a:spcAft>
              <a:buFont typeface="Wingdings" panose="05000000000000000000" pitchFamily="2" charset="2"/>
              <a:buChar char="Ø"/>
            </a:pPr>
            <a:r>
              <a:rPr lang="zh-TW" altLang="en-US" dirty="0">
                <a:solidFill>
                  <a:schemeClr val="tx1"/>
                </a:solidFill>
              </a:rPr>
              <a:t>在目前的交通中，駕駛員有時會使用手勢和眼神交流來向附近的行人傳達他們的狀態和意圖</a:t>
            </a:r>
            <a:r>
              <a:rPr lang="en-US" altLang="zh-TW" dirty="0">
                <a:solidFill>
                  <a:schemeClr val="tx1"/>
                </a:solidFill>
              </a:rPr>
              <a:t>(</a:t>
            </a:r>
            <a:r>
              <a:rPr lang="nb-NO" altLang="zh-TW" dirty="0">
                <a:solidFill>
                  <a:schemeClr val="tx1"/>
                </a:solidFill>
              </a:rPr>
              <a:t>Farber, 2015</a:t>
            </a:r>
            <a:r>
              <a:rPr lang="zh-TW" altLang="en-US" dirty="0">
                <a:solidFill>
                  <a:schemeClr val="tx1"/>
                </a:solidFill>
              </a:rPr>
              <a:t> </a:t>
            </a:r>
            <a:r>
              <a:rPr lang="nb-NO" altLang="zh-TW" dirty="0">
                <a:solidFill>
                  <a:schemeClr val="tx1"/>
                </a:solidFill>
              </a:rPr>
              <a:t>; Uttley et al., 2020</a:t>
            </a:r>
            <a:r>
              <a:rPr lang="en-US" altLang="zh-TW" dirty="0">
                <a:solidFill>
                  <a:schemeClr val="tx1"/>
                </a:solidFill>
              </a:rPr>
              <a:t>)</a:t>
            </a:r>
            <a:r>
              <a:rPr lang="zh-TW" altLang="en-US" dirty="0">
                <a:solidFill>
                  <a:schemeClr val="tx1"/>
                </a:solidFill>
              </a:rPr>
              <a:t>。</a:t>
            </a:r>
            <a:endParaRPr lang="en-US" altLang="zh-TW" dirty="0">
              <a:solidFill>
                <a:schemeClr val="tx1"/>
              </a:solidFill>
            </a:endParaRPr>
          </a:p>
          <a:p>
            <a:pPr>
              <a:lnSpc>
                <a:spcPct val="125000"/>
              </a:lnSpc>
              <a:spcBef>
                <a:spcPts val="300"/>
              </a:spcBef>
              <a:spcAft>
                <a:spcPts val="300"/>
              </a:spcAft>
              <a:buFont typeface="Wingdings" panose="05000000000000000000" pitchFamily="2" charset="2"/>
              <a:buChar char="Ø"/>
            </a:pPr>
            <a:r>
              <a:rPr lang="zh-TW" altLang="en-US" dirty="0">
                <a:solidFill>
                  <a:schemeClr val="tx1"/>
                </a:solidFill>
              </a:rPr>
              <a:t>隨著車輛自動化程度的提高，這種人際互動將會越來越少</a:t>
            </a:r>
            <a:r>
              <a:rPr lang="en-US" altLang="zh-TW" dirty="0">
                <a:solidFill>
                  <a:schemeClr val="tx1"/>
                </a:solidFill>
              </a:rPr>
              <a:t>(SAE, 2021)</a:t>
            </a:r>
            <a:r>
              <a:rPr lang="zh-TW" altLang="en-US" dirty="0">
                <a:solidFill>
                  <a:schemeClr val="tx1"/>
                </a:solidFill>
              </a:rPr>
              <a:t>。</a:t>
            </a:r>
            <a:endParaRPr lang="en-US" altLang="zh-TW" dirty="0">
              <a:solidFill>
                <a:schemeClr val="tx1"/>
              </a:solidFill>
            </a:endParaRPr>
          </a:p>
          <a:p>
            <a:pPr>
              <a:lnSpc>
                <a:spcPct val="125000"/>
              </a:lnSpc>
              <a:spcBef>
                <a:spcPts val="300"/>
              </a:spcBef>
              <a:spcAft>
                <a:spcPts val="300"/>
              </a:spcAft>
              <a:buFont typeface="Wingdings" panose="05000000000000000000" pitchFamily="2" charset="2"/>
              <a:buChar char="Ø"/>
            </a:pPr>
            <a:r>
              <a:rPr lang="zh-TW" altLang="en-US" dirty="0">
                <a:solidFill>
                  <a:schemeClr val="tx1"/>
                </a:solidFill>
              </a:rPr>
              <a:t>有證據表明，行人希望在未來與自動駕駛汽車 </a:t>
            </a:r>
            <a:r>
              <a:rPr lang="en-US" altLang="zh-TW" dirty="0">
                <a:solidFill>
                  <a:schemeClr val="tx1"/>
                </a:solidFill>
              </a:rPr>
              <a:t>(AV) </a:t>
            </a:r>
            <a:r>
              <a:rPr lang="zh-TW" altLang="en-US" dirty="0">
                <a:solidFill>
                  <a:schemeClr val="tx1"/>
                </a:solidFill>
              </a:rPr>
              <a:t>的互動中進行明確的交流</a:t>
            </a:r>
            <a:r>
              <a:rPr lang="en-US" altLang="zh-TW" dirty="0">
                <a:solidFill>
                  <a:schemeClr val="tx1"/>
                </a:solidFill>
              </a:rPr>
              <a:t>(</a:t>
            </a:r>
            <a:r>
              <a:rPr lang="en-US" altLang="zh-TW" dirty="0" err="1">
                <a:solidFill>
                  <a:schemeClr val="tx1"/>
                </a:solidFill>
              </a:rPr>
              <a:t>Tabone</a:t>
            </a:r>
            <a:r>
              <a:rPr lang="en-US" altLang="zh-TW" dirty="0">
                <a:solidFill>
                  <a:schemeClr val="tx1"/>
                </a:solidFill>
              </a:rPr>
              <a:t> et al., 2021)</a:t>
            </a:r>
            <a:r>
              <a:rPr lang="zh-TW" altLang="en-US" dirty="0">
                <a:solidFill>
                  <a:schemeClr val="tx1"/>
                </a:solidFill>
              </a:rPr>
              <a:t>。</a:t>
            </a:r>
            <a:endParaRPr lang="en-US" altLang="zh-TW" dirty="0">
              <a:solidFill>
                <a:schemeClr val="tx1"/>
              </a:solidFill>
            </a:endParaRPr>
          </a:p>
          <a:p>
            <a:pPr>
              <a:lnSpc>
                <a:spcPct val="125000"/>
              </a:lnSpc>
              <a:spcBef>
                <a:spcPts val="300"/>
              </a:spcBef>
              <a:spcAft>
                <a:spcPts val="300"/>
              </a:spcAft>
              <a:buFont typeface="Wingdings" panose="05000000000000000000" pitchFamily="2" charset="2"/>
              <a:buChar char="Ø"/>
            </a:pPr>
            <a:r>
              <a:rPr lang="en-US" altLang="zh-TW" dirty="0" err="1">
                <a:solidFill>
                  <a:schemeClr val="tx1"/>
                </a:solidFill>
              </a:rPr>
              <a:t>Schieben</a:t>
            </a:r>
            <a:r>
              <a:rPr lang="en-US" altLang="zh-TW" dirty="0">
                <a:solidFill>
                  <a:schemeClr val="tx1"/>
                </a:solidFill>
              </a:rPr>
              <a:t> et al. (2019)</a:t>
            </a:r>
            <a:r>
              <a:rPr lang="zh-TW" altLang="en-US" dirty="0">
                <a:solidFill>
                  <a:schemeClr val="tx1"/>
                </a:solidFill>
              </a:rPr>
              <a:t> 詢問受測者希望從 </a:t>
            </a:r>
            <a:r>
              <a:rPr lang="en-US" altLang="zh-TW" dirty="0">
                <a:solidFill>
                  <a:schemeClr val="tx1"/>
                </a:solidFill>
              </a:rPr>
              <a:t>AV </a:t>
            </a:r>
            <a:r>
              <a:rPr lang="zh-TW" altLang="en-US" dirty="0">
                <a:solidFill>
                  <a:schemeClr val="tx1"/>
                </a:solidFill>
              </a:rPr>
              <a:t>接收什麼樣的資訊，受測者表示需要確認他們是否已被 </a:t>
            </a:r>
            <a:r>
              <a:rPr lang="en-US" altLang="zh-TW" dirty="0">
                <a:solidFill>
                  <a:schemeClr val="tx1"/>
                </a:solidFill>
              </a:rPr>
              <a:t>AV </a:t>
            </a:r>
            <a:r>
              <a:rPr lang="zh-TW" altLang="en-US" dirty="0">
                <a:solidFill>
                  <a:schemeClr val="tx1"/>
                </a:solidFill>
              </a:rPr>
              <a:t>偵測到與 </a:t>
            </a:r>
            <a:r>
              <a:rPr lang="en-US" altLang="zh-TW" dirty="0">
                <a:solidFill>
                  <a:schemeClr val="tx1"/>
                </a:solidFill>
              </a:rPr>
              <a:t>AV </a:t>
            </a:r>
            <a:r>
              <a:rPr lang="zh-TW" altLang="en-US" dirty="0">
                <a:solidFill>
                  <a:schemeClr val="tx1"/>
                </a:solidFill>
              </a:rPr>
              <a:t>是否​​打算在過馬路時向他們讓步。</a:t>
            </a:r>
            <a:endParaRPr lang="en-US" altLang="zh-TW" dirty="0">
              <a:solidFill>
                <a:schemeClr val="tx1"/>
              </a:solidFill>
            </a:endParaRPr>
          </a:p>
          <a:p>
            <a:pPr>
              <a:lnSpc>
                <a:spcPct val="125000"/>
              </a:lnSpc>
              <a:spcBef>
                <a:spcPts val="300"/>
              </a:spcBef>
              <a:spcAft>
                <a:spcPts val="300"/>
              </a:spcAft>
              <a:buFont typeface="Wingdings" panose="05000000000000000000" pitchFamily="2" charset="2"/>
              <a:buChar char="Ø"/>
            </a:pPr>
            <a:r>
              <a:rPr lang="zh-TW" altLang="en-US" dirty="0"/>
              <a:t>這被視為重要的資訊，因為在行人試圖過馬路時有發生許多死亡事件</a:t>
            </a:r>
            <a:r>
              <a:rPr lang="en-US" altLang="zh-TW" dirty="0"/>
              <a:t>(</a:t>
            </a:r>
            <a:r>
              <a:rPr lang="en-US" altLang="zh-TW" dirty="0" err="1"/>
              <a:t>Habibovic</a:t>
            </a:r>
            <a:r>
              <a:rPr lang="en-US" altLang="zh-TW" dirty="0"/>
              <a:t> &amp; </a:t>
            </a:r>
            <a:r>
              <a:rPr lang="en-US" altLang="zh-TW" dirty="0" err="1"/>
              <a:t>Davidsson</a:t>
            </a:r>
            <a:r>
              <a:rPr lang="en-US" altLang="zh-TW" dirty="0"/>
              <a:t>, 2012)</a:t>
            </a:r>
            <a:r>
              <a:rPr lang="zh-TW" altLang="en-US" dirty="0"/>
              <a:t>。</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許多表明，</a:t>
            </a:r>
            <a:r>
              <a:rPr lang="en-US" altLang="zh-TW" dirty="0"/>
              <a:t>e-HMI </a:t>
            </a:r>
            <a:r>
              <a:rPr lang="zh-TW" altLang="en-US" dirty="0"/>
              <a:t>確實可能促進 </a:t>
            </a:r>
            <a:r>
              <a:rPr lang="en-US" altLang="zh-TW" dirty="0"/>
              <a:t>AV </a:t>
            </a:r>
            <a:r>
              <a:rPr lang="zh-TW" altLang="en-US" dirty="0"/>
              <a:t>與附近道路使用者的互動</a:t>
            </a:r>
            <a:r>
              <a:rPr lang="en-US" altLang="zh-TW" dirty="0"/>
              <a:t>(</a:t>
            </a:r>
            <a:r>
              <a:rPr lang="da-DK" altLang="zh-TW" dirty="0"/>
              <a:t>Bazilinskyy et al., 2019; Carmona et al., 2021; Dey, et al., 2020; Locken ¨ et al., 2019; Rouchitsas &amp; Alm, 2019</a:t>
            </a:r>
            <a:r>
              <a:rPr lang="en-US" altLang="zh-TW" dirty="0"/>
              <a:t>)</a:t>
            </a:r>
            <a:r>
              <a:rPr lang="zh-TW" altLang="en-US" dirty="0"/>
              <a:t>。</a:t>
            </a:r>
          </a:p>
        </p:txBody>
      </p:sp>
    </p:spTree>
    <p:extLst>
      <p:ext uri="{BB962C8B-B14F-4D97-AF65-F5344CB8AC3E}">
        <p14:creationId xmlns:p14="http://schemas.microsoft.com/office/powerpoint/2010/main" val="330371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Introduction</a:t>
            </a:r>
            <a:endParaRPr lang="zh-TW" altLang="en-US" dirty="0"/>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normAutofit/>
          </a:bodyPr>
          <a:lstStyle/>
          <a:p>
            <a:pPr>
              <a:lnSpc>
                <a:spcPct val="125000"/>
              </a:lnSpc>
              <a:spcBef>
                <a:spcPts val="300"/>
              </a:spcBef>
              <a:spcAft>
                <a:spcPts val="300"/>
              </a:spcAft>
              <a:buFont typeface="Wingdings" panose="05000000000000000000" pitchFamily="2" charset="2"/>
              <a:buChar char="Ø"/>
            </a:pPr>
            <a:r>
              <a:rPr lang="zh-TW" altLang="en-US" dirty="0"/>
              <a:t>與文字相比，抽象的視覺訊息和圖案不依賴於語言。因此，它們可能有助於與不具備某種語言文化的人進行交流</a:t>
            </a:r>
            <a:r>
              <a:rPr lang="en-US" altLang="zh-TW" dirty="0"/>
              <a:t>(</a:t>
            </a:r>
            <a:r>
              <a:rPr lang="da-DK" altLang="zh-TW" dirty="0"/>
              <a:t>Bocker, 1996; Caplin, 2001; Carr, 1986; Chan et al., 2009; Foster &amp; Afzalnia, 2005; Krampen, 1983; Wogalter et al., 1997</a:t>
            </a:r>
            <a:r>
              <a:rPr lang="en-US" altLang="zh-TW" dirty="0"/>
              <a:t>)</a:t>
            </a:r>
            <a:r>
              <a:rPr lang="zh-TW" altLang="en-US" dirty="0"/>
              <a:t>。</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與交通號誌一樣，</a:t>
            </a:r>
            <a:r>
              <a:rPr lang="en-US" altLang="zh-TW" dirty="0"/>
              <a:t>e-HMI</a:t>
            </a:r>
            <a:r>
              <a:rPr lang="zh-TW" altLang="en-US" dirty="0"/>
              <a:t>的設計需要被快速且正確地理解，才能改善交通流量或增加行人過馬路的安全性。</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由於十字路口的許多碰撞事故是由易受傷害的道路使用者對駕駛者意圖的錯誤診斷引起的，因此可理解的 </a:t>
            </a:r>
            <a:r>
              <a:rPr lang="en-US" altLang="zh-TW" dirty="0"/>
              <a:t>e-HMI </a:t>
            </a:r>
            <a:r>
              <a:rPr lang="zh-TW" altLang="en-US" dirty="0"/>
              <a:t>可以提高 </a:t>
            </a:r>
            <a:r>
              <a:rPr lang="en-US" altLang="zh-TW" dirty="0"/>
              <a:t>AV </a:t>
            </a:r>
            <a:r>
              <a:rPr lang="zh-TW" altLang="en-US" dirty="0"/>
              <a:t>意圖的可預測性，因此可以幫助減少碰撞事故</a:t>
            </a:r>
            <a:r>
              <a:rPr lang="en-US" altLang="zh-TW" dirty="0"/>
              <a:t>(</a:t>
            </a:r>
            <a:r>
              <a:rPr lang="en-US" altLang="zh-TW" dirty="0" err="1"/>
              <a:t>Habibovic</a:t>
            </a:r>
            <a:r>
              <a:rPr lang="en-US" altLang="zh-TW" dirty="0"/>
              <a:t> &amp; </a:t>
            </a:r>
            <a:r>
              <a:rPr lang="en-US" altLang="zh-TW" dirty="0" err="1"/>
              <a:t>Davidsson</a:t>
            </a:r>
            <a:r>
              <a:rPr lang="en-US" altLang="zh-TW" dirty="0"/>
              <a:t>, 2012)</a:t>
            </a:r>
            <a:r>
              <a:rPr lang="zh-TW" altLang="en-US" dirty="0"/>
              <a:t>。</a:t>
            </a:r>
            <a:endParaRPr lang="en-US" altLang="zh-TW" dirty="0"/>
          </a:p>
        </p:txBody>
      </p:sp>
    </p:spTree>
    <p:extLst>
      <p:ext uri="{BB962C8B-B14F-4D97-AF65-F5344CB8AC3E}">
        <p14:creationId xmlns:p14="http://schemas.microsoft.com/office/powerpoint/2010/main" val="1149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Introduction</a:t>
            </a:r>
            <a:endParaRPr lang="zh-TW" altLang="en-US" dirty="0"/>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a:lnSpc>
                <a:spcPct val="125000"/>
              </a:lnSpc>
              <a:spcBef>
                <a:spcPts val="300"/>
              </a:spcBef>
              <a:spcAft>
                <a:spcPts val="300"/>
              </a:spcAft>
              <a:buFont typeface="Wingdings" panose="05000000000000000000" pitchFamily="2" charset="2"/>
              <a:buChar char="Ø"/>
            </a:pPr>
            <a:r>
              <a:rPr lang="en-US" altLang="zh-TW" dirty="0" err="1"/>
              <a:t>Baziliniskyy</a:t>
            </a:r>
            <a:r>
              <a:rPr lang="en-US" altLang="zh-TW" dirty="0"/>
              <a:t> et al. (2021)</a:t>
            </a:r>
            <a:r>
              <a:rPr lang="zh-TW" altLang="en-US" dirty="0"/>
              <a:t>研究環境中存在的視覺干擾</a:t>
            </a:r>
            <a:r>
              <a:rPr lang="en-US" altLang="zh-TW" dirty="0"/>
              <a:t>(</a:t>
            </a:r>
            <a:r>
              <a:rPr lang="zh-TW" altLang="en-US" dirty="0"/>
              <a:t>廣告牌和閃爍的橫幅</a:t>
            </a:r>
            <a:r>
              <a:rPr lang="en-US" altLang="zh-TW" dirty="0"/>
              <a:t>)</a:t>
            </a:r>
            <a:r>
              <a:rPr lang="zh-TW" altLang="en-US" dirty="0"/>
              <a:t>是否會影響行人在有配備讓行和不讓行的</a:t>
            </a:r>
            <a:r>
              <a:rPr lang="en-US" altLang="zh-TW" dirty="0" err="1"/>
              <a:t>eHMI</a:t>
            </a:r>
            <a:r>
              <a:rPr lang="zh-TW" altLang="en-US" dirty="0"/>
              <a:t>之自動駕駛汽車前過馬路感知安全性的差異，研究發現視覺干擾沒有明顯的負面影響。</a:t>
            </a:r>
            <a:endParaRPr lang="en-US" altLang="zh-TW" dirty="0"/>
          </a:p>
          <a:p>
            <a:pPr>
              <a:lnSpc>
                <a:spcPct val="125000"/>
              </a:lnSpc>
              <a:spcBef>
                <a:spcPts val="300"/>
              </a:spcBef>
              <a:spcAft>
                <a:spcPts val="300"/>
              </a:spcAft>
              <a:buFont typeface="Wingdings" panose="05000000000000000000" pitchFamily="2" charset="2"/>
              <a:buChar char="Ø"/>
            </a:pPr>
            <a:r>
              <a:rPr lang="en-US" altLang="zh-TW" dirty="0" err="1"/>
              <a:t>Núnez</a:t>
            </a:r>
            <a:r>
              <a:rPr lang="en-US" altLang="zh-TW" dirty="0"/>
              <a:t>  Velasco et al. (2019)</a:t>
            </a:r>
            <a:r>
              <a:rPr lang="zh-TW" altLang="en-US" dirty="0"/>
              <a:t>研究發現，與沒有</a:t>
            </a:r>
            <a:r>
              <a:rPr lang="en-US" altLang="zh-TW" dirty="0"/>
              <a:t>e-HMI</a:t>
            </a:r>
            <a:r>
              <a:rPr lang="zh-TW" altLang="en-US" dirty="0"/>
              <a:t>的情況相比，行人在帶有 </a:t>
            </a:r>
            <a:r>
              <a:rPr lang="en-US" altLang="zh-TW" dirty="0"/>
              <a:t>e-HMI </a:t>
            </a:r>
            <a:r>
              <a:rPr lang="zh-TW" altLang="en-US" dirty="0"/>
              <a:t>的 </a:t>
            </a:r>
            <a:r>
              <a:rPr lang="en-US" altLang="zh-TW" dirty="0"/>
              <a:t>AV </a:t>
            </a:r>
            <a:r>
              <a:rPr lang="zh-TW" altLang="en-US" dirty="0"/>
              <a:t>前越過斑馬線的意願更高。</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多項研究探討了不同 </a:t>
            </a:r>
            <a:r>
              <a:rPr lang="en-US" altLang="zh-TW" dirty="0"/>
              <a:t>e-HMI</a:t>
            </a:r>
            <a:r>
              <a:rPr lang="zh-TW" altLang="en-US" dirty="0"/>
              <a:t>的概念和圖案設計的可理解性，研究表明，受測者對於圖案的理解存在大量的誤解，且</a:t>
            </a:r>
            <a:r>
              <a:rPr lang="en-US" altLang="zh-TW" dirty="0"/>
              <a:t>e-HMI</a:t>
            </a:r>
            <a:r>
              <a:rPr lang="zh-TW" altLang="en-US" dirty="0"/>
              <a:t>在交通環境中可能比單獨顯示的情況下更容易理解。</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因此本研究欲探討交通環境如何影響受測者對</a:t>
            </a:r>
            <a:r>
              <a:rPr lang="en-US" altLang="zh-TW" dirty="0"/>
              <a:t>e-HMI</a:t>
            </a:r>
            <a:r>
              <a:rPr lang="zh-TW" altLang="en-US" dirty="0"/>
              <a:t>的理解。</a:t>
            </a:r>
          </a:p>
        </p:txBody>
      </p:sp>
    </p:spTree>
    <p:extLst>
      <p:ext uri="{BB962C8B-B14F-4D97-AF65-F5344CB8AC3E}">
        <p14:creationId xmlns:p14="http://schemas.microsoft.com/office/powerpoint/2010/main" val="175295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r>
              <a:rPr lang="zh-TW" altLang="en-US" dirty="0"/>
              <a:t>受測者</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a:lnSpc>
                <a:spcPct val="125000"/>
              </a:lnSpc>
              <a:spcBef>
                <a:spcPts val="300"/>
              </a:spcBef>
              <a:spcAft>
                <a:spcPts val="300"/>
              </a:spcAft>
              <a:buFont typeface="Wingdings" panose="05000000000000000000" pitchFamily="2" charset="2"/>
              <a:buChar char="Ø"/>
            </a:pPr>
            <a:r>
              <a:rPr lang="zh-TW" altLang="en-US" sz="2800" dirty="0"/>
              <a:t>共</a:t>
            </a:r>
            <a:r>
              <a:rPr lang="en-US" altLang="zh-TW" sz="2800" dirty="0"/>
              <a:t>175</a:t>
            </a:r>
            <a:r>
              <a:rPr lang="zh-TW" altLang="en-US" sz="2800" dirty="0"/>
              <a:t>名受測者：</a:t>
            </a:r>
            <a:endParaRPr lang="en-US" altLang="zh-TW" sz="2800" dirty="0"/>
          </a:p>
          <a:p>
            <a:pPr lvl="1">
              <a:lnSpc>
                <a:spcPct val="125000"/>
              </a:lnSpc>
              <a:spcBef>
                <a:spcPts val="300"/>
              </a:spcBef>
              <a:spcAft>
                <a:spcPts val="300"/>
              </a:spcAft>
              <a:buFont typeface="Arial" panose="020B0604020202020204" pitchFamily="34" charset="0"/>
              <a:buChar char="•"/>
            </a:pPr>
            <a:r>
              <a:rPr lang="en-US" altLang="zh-TW" sz="2400" dirty="0"/>
              <a:t>107</a:t>
            </a:r>
            <a:r>
              <a:rPr lang="zh-TW" altLang="en-US" sz="2400" dirty="0"/>
              <a:t>名男性，</a:t>
            </a:r>
            <a:r>
              <a:rPr lang="en-US" altLang="zh-TW" sz="2400" dirty="0"/>
              <a:t>68</a:t>
            </a:r>
            <a:r>
              <a:rPr lang="zh-TW" altLang="en-US" sz="2400" dirty="0"/>
              <a:t>名女性</a:t>
            </a:r>
            <a:endParaRPr lang="en-US" altLang="zh-TW" sz="2400" dirty="0"/>
          </a:p>
          <a:p>
            <a:pPr lvl="1">
              <a:lnSpc>
                <a:spcPct val="125000"/>
              </a:lnSpc>
              <a:spcBef>
                <a:spcPts val="300"/>
              </a:spcBef>
              <a:spcAft>
                <a:spcPts val="300"/>
              </a:spcAft>
              <a:buFont typeface="Arial" panose="020B0604020202020204" pitchFamily="34" charset="0"/>
              <a:buChar char="•"/>
            </a:pPr>
            <a:r>
              <a:rPr lang="zh-TW" altLang="en-US" sz="2400" dirty="0"/>
              <a:t>平均年齡</a:t>
            </a:r>
            <a:r>
              <a:rPr lang="en-US" altLang="zh-TW" sz="2400" dirty="0"/>
              <a:t>47.1</a:t>
            </a:r>
            <a:r>
              <a:rPr lang="zh-TW" altLang="en-US" sz="2400" dirty="0"/>
              <a:t>歲</a:t>
            </a:r>
            <a:r>
              <a:rPr lang="en-US" altLang="zh-TW" sz="2400" dirty="0"/>
              <a:t>(SD=17)</a:t>
            </a:r>
            <a:r>
              <a:rPr lang="zh-TW" altLang="en-US" sz="2400" dirty="0"/>
              <a:t>，年齡範圍</a:t>
            </a:r>
            <a:r>
              <a:rPr lang="en-US" altLang="zh-TW" sz="2400" dirty="0"/>
              <a:t>18-83</a:t>
            </a:r>
            <a:r>
              <a:rPr lang="zh-TW" altLang="en-US" sz="2400" dirty="0"/>
              <a:t>歲</a:t>
            </a:r>
            <a:endParaRPr lang="en-US" altLang="zh-TW" sz="2400" dirty="0"/>
          </a:p>
          <a:p>
            <a:pPr lvl="1">
              <a:lnSpc>
                <a:spcPct val="125000"/>
              </a:lnSpc>
              <a:spcBef>
                <a:spcPts val="300"/>
              </a:spcBef>
              <a:spcAft>
                <a:spcPts val="300"/>
              </a:spcAft>
              <a:buFont typeface="Arial" panose="020B0604020202020204" pitchFamily="34" charset="0"/>
              <a:buChar char="•"/>
            </a:pPr>
            <a:r>
              <a:rPr lang="zh-TW" altLang="en-US" sz="2400" dirty="0"/>
              <a:t>皆為德國人</a:t>
            </a:r>
            <a:endParaRPr lang="en-US" altLang="zh-TW" sz="2400" dirty="0"/>
          </a:p>
          <a:p>
            <a:pPr lvl="1">
              <a:lnSpc>
                <a:spcPct val="125000"/>
              </a:lnSpc>
              <a:spcBef>
                <a:spcPts val="300"/>
              </a:spcBef>
              <a:spcAft>
                <a:spcPts val="300"/>
              </a:spcAft>
              <a:buFont typeface="Arial" panose="020B0604020202020204" pitchFamily="34" charset="0"/>
              <a:buChar char="•"/>
            </a:pPr>
            <a:r>
              <a:rPr lang="zh-TW" altLang="en-US" sz="2400" dirty="0"/>
              <a:t>視力為</a:t>
            </a:r>
            <a:r>
              <a:rPr lang="en-US" altLang="zh-TW" sz="2400" dirty="0"/>
              <a:t>20/20(1.0)</a:t>
            </a:r>
            <a:r>
              <a:rPr lang="zh-TW" altLang="en-US" sz="2400" dirty="0"/>
              <a:t>左右或矯正後為</a:t>
            </a:r>
            <a:r>
              <a:rPr lang="en-US" altLang="zh-TW" sz="2400" dirty="0"/>
              <a:t>20/20</a:t>
            </a:r>
          </a:p>
          <a:p>
            <a:pPr lvl="1">
              <a:lnSpc>
                <a:spcPct val="125000"/>
              </a:lnSpc>
              <a:spcBef>
                <a:spcPts val="300"/>
              </a:spcBef>
              <a:spcAft>
                <a:spcPts val="300"/>
              </a:spcAft>
              <a:buFont typeface="Arial" panose="020B0604020202020204" pitchFamily="34" charset="0"/>
              <a:buChar char="•"/>
            </a:pPr>
            <a:r>
              <a:rPr lang="zh-TW" altLang="en-US" sz="2400" dirty="0"/>
              <a:t>符合赫爾辛基宣言的原則</a:t>
            </a:r>
            <a:endParaRPr lang="en-US" altLang="zh-TW" sz="2400" dirty="0"/>
          </a:p>
          <a:p>
            <a:pPr lvl="1">
              <a:lnSpc>
                <a:spcPct val="125000"/>
              </a:lnSpc>
              <a:spcBef>
                <a:spcPts val="300"/>
              </a:spcBef>
              <a:spcAft>
                <a:spcPts val="300"/>
              </a:spcAft>
              <a:buFont typeface="Arial" panose="020B0604020202020204" pitchFamily="34" charset="0"/>
              <a:buChar char="•"/>
            </a:pPr>
            <a:endParaRPr lang="zh-TW" altLang="en-US" dirty="0"/>
          </a:p>
        </p:txBody>
      </p:sp>
    </p:spTree>
    <p:extLst>
      <p:ext uri="{BB962C8B-B14F-4D97-AF65-F5344CB8AC3E}">
        <p14:creationId xmlns:p14="http://schemas.microsoft.com/office/powerpoint/2010/main" val="226323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r>
              <a:rPr lang="zh-TW" altLang="en-US" dirty="0"/>
              <a:t>設備</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a:lnSpc>
                <a:spcPct val="125000"/>
              </a:lnSpc>
              <a:spcBef>
                <a:spcPts val="300"/>
              </a:spcBef>
              <a:spcAft>
                <a:spcPts val="300"/>
              </a:spcAft>
              <a:buFont typeface="Wingdings" panose="05000000000000000000" pitchFamily="2" charset="2"/>
              <a:buChar char="Ø"/>
            </a:pPr>
            <a:r>
              <a:rPr lang="zh-TW" altLang="en-US" dirty="0"/>
              <a:t>使用</a:t>
            </a:r>
            <a:r>
              <a:rPr lang="en-US" altLang="zh-TW" dirty="0" err="1"/>
              <a:t>Vicom</a:t>
            </a:r>
            <a:r>
              <a:rPr lang="en-US" altLang="zh-TW" dirty="0"/>
              <a:t> Editor(TÜV | DEKRA </a:t>
            </a:r>
            <a:r>
              <a:rPr lang="en-US" altLang="zh-TW" dirty="0" err="1"/>
              <a:t>arge</a:t>
            </a:r>
            <a:r>
              <a:rPr lang="en-US" altLang="zh-TW" dirty="0"/>
              <a:t> tp21 </a:t>
            </a:r>
            <a:r>
              <a:rPr lang="en-US" altLang="zh-TW" dirty="0" err="1"/>
              <a:t>GbR</a:t>
            </a:r>
            <a:r>
              <a:rPr lang="en-US" altLang="zh-TW" dirty="0"/>
              <a:t>, 2018)</a:t>
            </a:r>
            <a:r>
              <a:rPr lang="zh-TW" altLang="en-US" dirty="0"/>
              <a:t>設計實驗場景。</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使用 </a:t>
            </a:r>
            <a:r>
              <a:rPr lang="en-US" altLang="zh-TW" dirty="0" err="1"/>
              <a:t>Labvanced</a:t>
            </a:r>
            <a:r>
              <a:rPr lang="zh-TW" altLang="en-US" dirty="0"/>
              <a:t>實驗平台</a:t>
            </a:r>
            <a:r>
              <a:rPr lang="en-US" altLang="zh-TW" dirty="0"/>
              <a:t>(Finger et al., 2017)</a:t>
            </a:r>
            <a:r>
              <a:rPr lang="zh-TW" altLang="en-US" dirty="0"/>
              <a:t>設計實驗刺激。</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受測者使用電腦進行實驗，使用德語</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解析度為</a:t>
            </a:r>
            <a:r>
              <a:rPr lang="en-US" altLang="zh-TW" dirty="0"/>
              <a:t>1280 × 720</a:t>
            </a:r>
          </a:p>
        </p:txBody>
      </p:sp>
      <p:pic>
        <p:nvPicPr>
          <p:cNvPr id="5" name="圖片 4">
            <a:extLst>
              <a:ext uri="{FF2B5EF4-FFF2-40B4-BE49-F238E27FC236}">
                <a16:creationId xmlns:a16="http://schemas.microsoft.com/office/drawing/2014/main" id="{E8910ED9-8CF1-1AB0-1198-27D33E1920E1}"/>
              </a:ext>
            </a:extLst>
          </p:cNvPr>
          <p:cNvPicPr>
            <a:picLocks noChangeAspect="1"/>
          </p:cNvPicPr>
          <p:nvPr/>
        </p:nvPicPr>
        <p:blipFill>
          <a:blip r:embed="rId3"/>
          <a:stretch>
            <a:fillRect/>
          </a:stretch>
        </p:blipFill>
        <p:spPr>
          <a:xfrm>
            <a:off x="604435" y="3676897"/>
            <a:ext cx="5100045" cy="3051816"/>
          </a:xfrm>
          <a:prstGeom prst="rect">
            <a:avLst/>
          </a:prstGeom>
        </p:spPr>
      </p:pic>
      <p:pic>
        <p:nvPicPr>
          <p:cNvPr id="7" name="圖片 6">
            <a:extLst>
              <a:ext uri="{FF2B5EF4-FFF2-40B4-BE49-F238E27FC236}">
                <a16:creationId xmlns:a16="http://schemas.microsoft.com/office/drawing/2014/main" id="{98185634-CBCC-39EF-7DC8-4785BA71897C}"/>
              </a:ext>
            </a:extLst>
          </p:cNvPr>
          <p:cNvPicPr>
            <a:picLocks noChangeAspect="1"/>
          </p:cNvPicPr>
          <p:nvPr/>
        </p:nvPicPr>
        <p:blipFill>
          <a:blip r:embed="rId4"/>
          <a:stretch>
            <a:fillRect/>
          </a:stretch>
        </p:blipFill>
        <p:spPr>
          <a:xfrm>
            <a:off x="6126480" y="3676897"/>
            <a:ext cx="5116279" cy="3051816"/>
          </a:xfrm>
          <a:prstGeom prst="rect">
            <a:avLst/>
          </a:prstGeom>
        </p:spPr>
      </p:pic>
    </p:spTree>
    <p:extLst>
      <p:ext uri="{BB962C8B-B14F-4D97-AF65-F5344CB8AC3E}">
        <p14:creationId xmlns:p14="http://schemas.microsoft.com/office/powerpoint/2010/main" val="3804563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r>
              <a:rPr lang="zh-TW" altLang="en-US" dirty="0"/>
              <a:t>場景</a:t>
            </a:r>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a:xfrm>
            <a:off x="1097280" y="1845733"/>
            <a:ext cx="10058400" cy="4725663"/>
          </a:xfrm>
        </p:spPr>
        <p:txBody>
          <a:bodyPr>
            <a:normAutofit/>
          </a:bodyPr>
          <a:lstStyle/>
          <a:p>
            <a:pPr>
              <a:lnSpc>
                <a:spcPct val="125000"/>
              </a:lnSpc>
              <a:spcBef>
                <a:spcPts val="300"/>
              </a:spcBef>
              <a:spcAft>
                <a:spcPts val="300"/>
              </a:spcAft>
              <a:buFont typeface="Wingdings" panose="05000000000000000000" pitchFamily="2" charset="2"/>
              <a:buChar char="Ø"/>
            </a:pPr>
            <a:r>
              <a:rPr lang="zh-TW" altLang="en-US" dirty="0"/>
              <a:t>為了確保能見度，將天氣設置為晴朗平靜的白天</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視角皆設置為行人的視角</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未指定自動化水平，因此車輛的駕駛員座椅上有一名駕駛員</a:t>
            </a:r>
            <a:endParaRPr lang="en-US" altLang="zh-TW" dirty="0"/>
          </a:p>
          <a:p>
            <a:pPr>
              <a:lnSpc>
                <a:spcPct val="125000"/>
              </a:lnSpc>
              <a:spcBef>
                <a:spcPts val="300"/>
              </a:spcBef>
              <a:spcAft>
                <a:spcPts val="300"/>
              </a:spcAft>
              <a:buFont typeface="Wingdings" panose="05000000000000000000" pitchFamily="2" charset="2"/>
              <a:buChar char="Ø"/>
            </a:pPr>
            <a:r>
              <a:rPr lang="zh-TW" altLang="en-US" dirty="0"/>
              <a:t>分成實驗組及對照組：</a:t>
            </a:r>
            <a:endParaRPr lang="en-US" altLang="zh-TW" dirty="0"/>
          </a:p>
          <a:p>
            <a:pPr lvl="1">
              <a:lnSpc>
                <a:spcPct val="125000"/>
              </a:lnSpc>
              <a:spcBef>
                <a:spcPts val="300"/>
              </a:spcBef>
              <a:spcAft>
                <a:spcPts val="300"/>
              </a:spcAft>
              <a:buFont typeface="Arial" panose="020B0604020202020204" pitchFamily="34" charset="0"/>
              <a:buChar char="•"/>
            </a:pPr>
            <a:r>
              <a:rPr lang="zh-TW" altLang="en-US" b="1" dirty="0"/>
              <a:t>實驗組：</a:t>
            </a:r>
            <a:r>
              <a:rPr lang="zh-TW" altLang="en-US" dirty="0"/>
              <a:t>三種標誌、三種不同複雜程度的交通場景、兩種視角，共有</a:t>
            </a:r>
            <a:r>
              <a:rPr lang="en-US" altLang="zh-TW" dirty="0"/>
              <a:t>18</a:t>
            </a:r>
            <a:r>
              <a:rPr lang="zh-TW" altLang="en-US" dirty="0"/>
              <a:t>個場景</a:t>
            </a:r>
            <a:endParaRPr lang="en-US" altLang="zh-TW" dirty="0"/>
          </a:p>
          <a:p>
            <a:pPr lvl="1">
              <a:lnSpc>
                <a:spcPct val="125000"/>
              </a:lnSpc>
              <a:spcBef>
                <a:spcPts val="300"/>
              </a:spcBef>
              <a:spcAft>
                <a:spcPts val="300"/>
              </a:spcAft>
              <a:buFont typeface="Wingdings" panose="05000000000000000000" pitchFamily="2" charset="2"/>
              <a:buChar char="ü"/>
            </a:pPr>
            <a:r>
              <a:rPr lang="zh-TW" altLang="en-US" dirty="0"/>
              <a:t>三種標誌：</a:t>
            </a:r>
            <a:endParaRPr lang="en-US" altLang="zh-TW" dirty="0"/>
          </a:p>
          <a:p>
            <a:pPr marL="201168" lvl="1" indent="0">
              <a:lnSpc>
                <a:spcPct val="125000"/>
              </a:lnSpc>
              <a:spcBef>
                <a:spcPts val="300"/>
              </a:spcBef>
              <a:spcAft>
                <a:spcPts val="300"/>
              </a:spcAft>
              <a:buNone/>
            </a:pPr>
            <a:r>
              <a:rPr lang="zh-TW" altLang="en-US" dirty="0"/>
              <a:t>   回顧當前的學術文獻，對不同圖案的進行評分</a:t>
            </a:r>
            <a:r>
              <a:rPr lang="en-US" altLang="zh-TW" dirty="0"/>
              <a:t>(</a:t>
            </a:r>
            <a:r>
              <a:rPr lang="zh-TW" altLang="en-US" dirty="0"/>
              <a:t>最容易理解</a:t>
            </a:r>
            <a:r>
              <a:rPr lang="en-US" altLang="zh-TW" dirty="0"/>
              <a:t>)</a:t>
            </a:r>
            <a:r>
              <a:rPr lang="zh-TW" altLang="en-US" dirty="0"/>
              <a:t>，選出三種</a:t>
            </a:r>
            <a:r>
              <a:rPr lang="en-US" altLang="zh-TW" dirty="0"/>
              <a:t>(</a:t>
            </a:r>
            <a:r>
              <a:rPr lang="da-DK" altLang="zh-TW" dirty="0"/>
              <a:t>Ackermann et al., 2019; Chang et al., 2017, 2018; Clamann et al., 2017; Deb et al., 2018; Fridman et al., 2019; Hamm et al., 2018; Joisten et al., 2019; Othersen et al., 2019; Reschke et al., 2018, 2019; Schieben et al., 2019; Stadler et al., 2019</a:t>
            </a:r>
            <a:r>
              <a:rPr lang="en-US" altLang="zh-TW" dirty="0"/>
              <a:t>)</a:t>
            </a:r>
          </a:p>
          <a:p>
            <a:pPr marL="201168" lvl="1" indent="0">
              <a:lnSpc>
                <a:spcPct val="125000"/>
              </a:lnSpc>
              <a:spcBef>
                <a:spcPts val="300"/>
              </a:spcBef>
              <a:spcAft>
                <a:spcPts val="300"/>
              </a:spcAft>
              <a:buNone/>
            </a:pPr>
            <a:r>
              <a:rPr lang="zh-TW" altLang="en-US" dirty="0"/>
              <a:t> 顏色選為白色是根據</a:t>
            </a:r>
            <a:r>
              <a:rPr lang="en-US" altLang="zh-TW" dirty="0"/>
              <a:t>Reschke (2019)</a:t>
            </a:r>
            <a:r>
              <a:rPr lang="zh-TW" altLang="en-US" dirty="0"/>
              <a:t>的研究指出受測者對白色的圖案是最好識別的</a:t>
            </a:r>
            <a:endParaRPr lang="en-US" altLang="zh-TW" dirty="0"/>
          </a:p>
        </p:txBody>
      </p:sp>
      <p:grpSp>
        <p:nvGrpSpPr>
          <p:cNvPr id="11" name="群組 10">
            <a:extLst>
              <a:ext uri="{FF2B5EF4-FFF2-40B4-BE49-F238E27FC236}">
                <a16:creationId xmlns:a16="http://schemas.microsoft.com/office/drawing/2014/main" id="{ECAE48DB-BB7C-54DA-8CE2-F7982E6B2B96}"/>
              </a:ext>
            </a:extLst>
          </p:cNvPr>
          <p:cNvGrpSpPr/>
          <p:nvPr/>
        </p:nvGrpSpPr>
        <p:grpSpPr>
          <a:xfrm>
            <a:off x="6933022" y="515856"/>
            <a:ext cx="1394577" cy="1541475"/>
            <a:chOff x="9761103" y="673591"/>
            <a:chExt cx="1394577" cy="1541475"/>
          </a:xfrm>
        </p:grpSpPr>
        <p:pic>
          <p:nvPicPr>
            <p:cNvPr id="5" name="圖片 4">
              <a:extLst>
                <a:ext uri="{FF2B5EF4-FFF2-40B4-BE49-F238E27FC236}">
                  <a16:creationId xmlns:a16="http://schemas.microsoft.com/office/drawing/2014/main" id="{0358984D-569C-A5A4-8653-24AFF74187F7}"/>
                </a:ext>
              </a:extLst>
            </p:cNvPr>
            <p:cNvPicPr>
              <a:picLocks noChangeAspect="1"/>
            </p:cNvPicPr>
            <p:nvPr/>
          </p:nvPicPr>
          <p:blipFill>
            <a:blip r:embed="rId3"/>
            <a:stretch>
              <a:fillRect/>
            </a:stretch>
          </p:blipFill>
          <p:spPr>
            <a:xfrm>
              <a:off x="9761103" y="673591"/>
              <a:ext cx="1333616" cy="1211685"/>
            </a:xfrm>
            <a:prstGeom prst="rect">
              <a:avLst/>
            </a:prstGeom>
          </p:spPr>
        </p:pic>
        <p:sp>
          <p:nvSpPr>
            <p:cNvPr id="10" name="文字方塊 9">
              <a:extLst>
                <a:ext uri="{FF2B5EF4-FFF2-40B4-BE49-F238E27FC236}">
                  <a16:creationId xmlns:a16="http://schemas.microsoft.com/office/drawing/2014/main" id="{08D26510-0275-1536-7D06-FFB1038A6E9B}"/>
                </a:ext>
              </a:extLst>
            </p:cNvPr>
            <p:cNvSpPr txBox="1"/>
            <p:nvPr/>
          </p:nvSpPr>
          <p:spPr>
            <a:xfrm>
              <a:off x="9812594" y="1845734"/>
              <a:ext cx="1343086" cy="369332"/>
            </a:xfrm>
            <a:prstGeom prst="rect">
              <a:avLst/>
            </a:prstGeom>
            <a:noFill/>
          </p:spPr>
          <p:txBody>
            <a:bodyPr wrap="square" rtlCol="0">
              <a:spAutoFit/>
            </a:bodyPr>
            <a:lstStyle/>
            <a:p>
              <a:r>
                <a:rPr lang="zh-TW" altLang="en-US" dirty="0"/>
                <a:t>可以穿越</a:t>
              </a:r>
            </a:p>
          </p:txBody>
        </p:sp>
      </p:grpSp>
      <p:grpSp>
        <p:nvGrpSpPr>
          <p:cNvPr id="13" name="群組 12">
            <a:extLst>
              <a:ext uri="{FF2B5EF4-FFF2-40B4-BE49-F238E27FC236}">
                <a16:creationId xmlns:a16="http://schemas.microsoft.com/office/drawing/2014/main" id="{70AABCFD-0912-1B3B-4239-D138E43E5084}"/>
              </a:ext>
            </a:extLst>
          </p:cNvPr>
          <p:cNvGrpSpPr/>
          <p:nvPr/>
        </p:nvGrpSpPr>
        <p:grpSpPr>
          <a:xfrm>
            <a:off x="8379090" y="356919"/>
            <a:ext cx="1343086" cy="1696721"/>
            <a:chOff x="9751633" y="2345359"/>
            <a:chExt cx="1343086" cy="1696721"/>
          </a:xfrm>
        </p:grpSpPr>
        <p:pic>
          <p:nvPicPr>
            <p:cNvPr id="7" name="圖片 6">
              <a:extLst>
                <a:ext uri="{FF2B5EF4-FFF2-40B4-BE49-F238E27FC236}">
                  <a16:creationId xmlns:a16="http://schemas.microsoft.com/office/drawing/2014/main" id="{1176F8A1-BF59-4E8E-5581-9D4728F3FD44}"/>
                </a:ext>
              </a:extLst>
            </p:cNvPr>
            <p:cNvPicPr>
              <a:picLocks noChangeAspect="1"/>
            </p:cNvPicPr>
            <p:nvPr/>
          </p:nvPicPr>
          <p:blipFill>
            <a:blip r:embed="rId4"/>
            <a:stretch>
              <a:fillRect/>
            </a:stretch>
          </p:blipFill>
          <p:spPr>
            <a:xfrm>
              <a:off x="9820160" y="2345359"/>
              <a:ext cx="929721" cy="1325995"/>
            </a:xfrm>
            <a:prstGeom prst="rect">
              <a:avLst/>
            </a:prstGeom>
          </p:spPr>
        </p:pic>
        <p:sp>
          <p:nvSpPr>
            <p:cNvPr id="12" name="文字方塊 11">
              <a:extLst>
                <a:ext uri="{FF2B5EF4-FFF2-40B4-BE49-F238E27FC236}">
                  <a16:creationId xmlns:a16="http://schemas.microsoft.com/office/drawing/2014/main" id="{4E647482-252D-D252-E1E5-68EDFFF9F298}"/>
                </a:ext>
              </a:extLst>
            </p:cNvPr>
            <p:cNvSpPr txBox="1"/>
            <p:nvPr/>
          </p:nvSpPr>
          <p:spPr>
            <a:xfrm>
              <a:off x="9751633" y="3672748"/>
              <a:ext cx="1343086" cy="369332"/>
            </a:xfrm>
            <a:prstGeom prst="rect">
              <a:avLst/>
            </a:prstGeom>
            <a:noFill/>
          </p:spPr>
          <p:txBody>
            <a:bodyPr wrap="square" rtlCol="0">
              <a:spAutoFit/>
            </a:bodyPr>
            <a:lstStyle/>
            <a:p>
              <a:r>
                <a:rPr lang="zh-TW" altLang="en-US" dirty="0"/>
                <a:t>請勿穿越</a:t>
              </a:r>
            </a:p>
          </p:txBody>
        </p:sp>
      </p:grpSp>
      <p:grpSp>
        <p:nvGrpSpPr>
          <p:cNvPr id="15" name="群組 14">
            <a:extLst>
              <a:ext uri="{FF2B5EF4-FFF2-40B4-BE49-F238E27FC236}">
                <a16:creationId xmlns:a16="http://schemas.microsoft.com/office/drawing/2014/main" id="{5B1462F3-0BAC-DB04-0E54-071AD566F3DD}"/>
              </a:ext>
            </a:extLst>
          </p:cNvPr>
          <p:cNvGrpSpPr/>
          <p:nvPr/>
        </p:nvGrpSpPr>
        <p:grpSpPr>
          <a:xfrm>
            <a:off x="9647334" y="711527"/>
            <a:ext cx="1928027" cy="1342113"/>
            <a:chOff x="9463898" y="4592128"/>
            <a:chExt cx="1928027" cy="1342113"/>
          </a:xfrm>
        </p:grpSpPr>
        <p:pic>
          <p:nvPicPr>
            <p:cNvPr id="9" name="圖片 8">
              <a:extLst>
                <a:ext uri="{FF2B5EF4-FFF2-40B4-BE49-F238E27FC236}">
                  <a16:creationId xmlns:a16="http://schemas.microsoft.com/office/drawing/2014/main" id="{330D903C-4567-4371-DDAD-F14DC3BDF233}"/>
                </a:ext>
              </a:extLst>
            </p:cNvPr>
            <p:cNvPicPr>
              <a:picLocks noChangeAspect="1"/>
            </p:cNvPicPr>
            <p:nvPr/>
          </p:nvPicPr>
          <p:blipFill>
            <a:blip r:embed="rId5"/>
            <a:stretch>
              <a:fillRect/>
            </a:stretch>
          </p:blipFill>
          <p:spPr>
            <a:xfrm>
              <a:off x="9463898" y="4592128"/>
              <a:ext cx="1928027" cy="998307"/>
            </a:xfrm>
            <a:prstGeom prst="rect">
              <a:avLst/>
            </a:prstGeom>
          </p:spPr>
        </p:pic>
        <p:sp>
          <p:nvSpPr>
            <p:cNvPr id="14" name="文字方塊 13">
              <a:extLst>
                <a:ext uri="{FF2B5EF4-FFF2-40B4-BE49-F238E27FC236}">
                  <a16:creationId xmlns:a16="http://schemas.microsoft.com/office/drawing/2014/main" id="{78DEE09C-B950-ADD0-F1FA-D72771B39BC4}"/>
                </a:ext>
              </a:extLst>
            </p:cNvPr>
            <p:cNvSpPr txBox="1"/>
            <p:nvPr/>
          </p:nvSpPr>
          <p:spPr>
            <a:xfrm>
              <a:off x="9812594" y="5564909"/>
              <a:ext cx="1343086" cy="369332"/>
            </a:xfrm>
            <a:prstGeom prst="rect">
              <a:avLst/>
            </a:prstGeom>
            <a:noFill/>
          </p:spPr>
          <p:txBody>
            <a:bodyPr wrap="square" rtlCol="0">
              <a:spAutoFit/>
            </a:bodyPr>
            <a:lstStyle/>
            <a:p>
              <a:r>
                <a:rPr lang="zh-TW" altLang="en-US" dirty="0"/>
                <a:t>偵測到行人</a:t>
              </a:r>
            </a:p>
          </p:txBody>
        </p:sp>
      </p:grpSp>
    </p:spTree>
    <p:extLst>
      <p:ext uri="{BB962C8B-B14F-4D97-AF65-F5344CB8AC3E}">
        <p14:creationId xmlns:p14="http://schemas.microsoft.com/office/powerpoint/2010/main" val="190166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endParaRPr lang="zh-TW" altLang="en-US" dirty="0"/>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lvl="1">
              <a:lnSpc>
                <a:spcPct val="125000"/>
              </a:lnSpc>
              <a:spcBef>
                <a:spcPts val="300"/>
              </a:spcBef>
              <a:spcAft>
                <a:spcPts val="300"/>
              </a:spcAft>
              <a:buFont typeface="Wingdings" panose="05000000000000000000" pitchFamily="2" charset="2"/>
              <a:buChar char="ü"/>
            </a:pPr>
            <a:r>
              <a:rPr lang="zh-TW" altLang="en-US" dirty="0"/>
              <a:t>三種不同複雜程度的交通場景：</a:t>
            </a:r>
            <a:endParaRPr lang="en-US" altLang="zh-TW" dirty="0"/>
          </a:p>
          <a:p>
            <a:pPr marL="544068" lvl="1" indent="-342900">
              <a:lnSpc>
                <a:spcPct val="125000"/>
              </a:lnSpc>
              <a:spcBef>
                <a:spcPts val="300"/>
              </a:spcBef>
              <a:spcAft>
                <a:spcPts val="300"/>
              </a:spcAft>
              <a:buFont typeface="+mj-lt"/>
              <a:buAutoNum type="arabicPeriod"/>
            </a:pPr>
            <a:r>
              <a:rPr lang="zh-TW" altLang="en-US" dirty="0"/>
              <a:t>低複雜度</a:t>
            </a:r>
            <a:r>
              <a:rPr lang="en-US" altLang="zh-TW" dirty="0"/>
              <a:t>(</a:t>
            </a:r>
            <a:r>
              <a:rPr lang="zh-TW" altLang="en-US" dirty="0"/>
              <a:t>沒有斑馬線、交通號誌、行人</a:t>
            </a:r>
            <a:r>
              <a:rPr lang="en-US" altLang="zh-TW" dirty="0"/>
              <a:t>…</a:t>
            </a:r>
            <a:r>
              <a:rPr lang="zh-TW" altLang="en-US" dirty="0"/>
              <a:t>等</a:t>
            </a:r>
            <a:r>
              <a:rPr lang="en-US" altLang="zh-TW" dirty="0"/>
              <a:t>)</a:t>
            </a:r>
            <a:endParaRPr lang="zh-TW" altLang="en-US" dirty="0"/>
          </a:p>
        </p:txBody>
      </p:sp>
      <p:pic>
        <p:nvPicPr>
          <p:cNvPr id="5" name="圖片 4">
            <a:extLst>
              <a:ext uri="{FF2B5EF4-FFF2-40B4-BE49-F238E27FC236}">
                <a16:creationId xmlns:a16="http://schemas.microsoft.com/office/drawing/2014/main" id="{BAB587E8-5886-3ACA-D775-09012950C6D1}"/>
              </a:ext>
            </a:extLst>
          </p:cNvPr>
          <p:cNvPicPr>
            <a:picLocks noChangeAspect="1"/>
          </p:cNvPicPr>
          <p:nvPr/>
        </p:nvPicPr>
        <p:blipFill>
          <a:blip r:embed="rId3"/>
          <a:stretch>
            <a:fillRect/>
          </a:stretch>
        </p:blipFill>
        <p:spPr>
          <a:xfrm>
            <a:off x="350367" y="2644659"/>
            <a:ext cx="3248240" cy="2101326"/>
          </a:xfrm>
          <a:prstGeom prst="rect">
            <a:avLst/>
          </a:prstGeom>
        </p:spPr>
      </p:pic>
      <p:pic>
        <p:nvPicPr>
          <p:cNvPr id="7" name="圖片 6">
            <a:extLst>
              <a:ext uri="{FF2B5EF4-FFF2-40B4-BE49-F238E27FC236}">
                <a16:creationId xmlns:a16="http://schemas.microsoft.com/office/drawing/2014/main" id="{6CA72D24-B537-B429-C6D2-195038D40BC1}"/>
              </a:ext>
            </a:extLst>
          </p:cNvPr>
          <p:cNvPicPr>
            <a:picLocks noChangeAspect="1"/>
          </p:cNvPicPr>
          <p:nvPr/>
        </p:nvPicPr>
        <p:blipFill>
          <a:blip r:embed="rId4"/>
          <a:stretch>
            <a:fillRect/>
          </a:stretch>
        </p:blipFill>
        <p:spPr>
          <a:xfrm>
            <a:off x="350367" y="4745985"/>
            <a:ext cx="3248240" cy="2063604"/>
          </a:xfrm>
          <a:prstGeom prst="rect">
            <a:avLst/>
          </a:prstGeom>
        </p:spPr>
      </p:pic>
      <p:pic>
        <p:nvPicPr>
          <p:cNvPr id="11" name="圖片 10">
            <a:extLst>
              <a:ext uri="{FF2B5EF4-FFF2-40B4-BE49-F238E27FC236}">
                <a16:creationId xmlns:a16="http://schemas.microsoft.com/office/drawing/2014/main" id="{A6128FB6-4A3B-3463-2E62-E70871BF2D45}"/>
              </a:ext>
            </a:extLst>
          </p:cNvPr>
          <p:cNvPicPr>
            <a:picLocks noChangeAspect="1"/>
          </p:cNvPicPr>
          <p:nvPr/>
        </p:nvPicPr>
        <p:blipFill>
          <a:blip r:embed="rId5"/>
          <a:stretch>
            <a:fillRect/>
          </a:stretch>
        </p:blipFill>
        <p:spPr>
          <a:xfrm>
            <a:off x="4128903" y="4727124"/>
            <a:ext cx="3248240" cy="2101326"/>
          </a:xfrm>
          <a:prstGeom prst="rect">
            <a:avLst/>
          </a:prstGeom>
        </p:spPr>
      </p:pic>
      <p:pic>
        <p:nvPicPr>
          <p:cNvPr id="15" name="圖片 14">
            <a:extLst>
              <a:ext uri="{FF2B5EF4-FFF2-40B4-BE49-F238E27FC236}">
                <a16:creationId xmlns:a16="http://schemas.microsoft.com/office/drawing/2014/main" id="{CCEC7011-98BB-DE2A-9BEF-C510E8E6530A}"/>
              </a:ext>
            </a:extLst>
          </p:cNvPr>
          <p:cNvPicPr>
            <a:picLocks noChangeAspect="1"/>
          </p:cNvPicPr>
          <p:nvPr/>
        </p:nvPicPr>
        <p:blipFill>
          <a:blip r:embed="rId6"/>
          <a:stretch>
            <a:fillRect/>
          </a:stretch>
        </p:blipFill>
        <p:spPr>
          <a:xfrm>
            <a:off x="7907441" y="4765676"/>
            <a:ext cx="3248239" cy="2092324"/>
          </a:xfrm>
          <a:prstGeom prst="rect">
            <a:avLst/>
          </a:prstGeom>
        </p:spPr>
      </p:pic>
      <p:pic>
        <p:nvPicPr>
          <p:cNvPr id="13" name="圖片 12">
            <a:extLst>
              <a:ext uri="{FF2B5EF4-FFF2-40B4-BE49-F238E27FC236}">
                <a16:creationId xmlns:a16="http://schemas.microsoft.com/office/drawing/2014/main" id="{BCCFD308-54CE-C75C-052D-9F8CDA248D50}"/>
              </a:ext>
            </a:extLst>
          </p:cNvPr>
          <p:cNvPicPr>
            <a:picLocks noChangeAspect="1"/>
          </p:cNvPicPr>
          <p:nvPr/>
        </p:nvPicPr>
        <p:blipFill>
          <a:blip r:embed="rId7"/>
          <a:stretch>
            <a:fillRect/>
          </a:stretch>
        </p:blipFill>
        <p:spPr>
          <a:xfrm>
            <a:off x="7907441" y="2644659"/>
            <a:ext cx="3248239" cy="2157874"/>
          </a:xfrm>
          <a:prstGeom prst="rect">
            <a:avLst/>
          </a:prstGeom>
        </p:spPr>
      </p:pic>
      <p:pic>
        <p:nvPicPr>
          <p:cNvPr id="9" name="圖片 8">
            <a:extLst>
              <a:ext uri="{FF2B5EF4-FFF2-40B4-BE49-F238E27FC236}">
                <a16:creationId xmlns:a16="http://schemas.microsoft.com/office/drawing/2014/main" id="{183739A6-78E7-8DCC-1298-8668657003A6}"/>
              </a:ext>
            </a:extLst>
          </p:cNvPr>
          <p:cNvPicPr>
            <a:picLocks noChangeAspect="1"/>
          </p:cNvPicPr>
          <p:nvPr/>
        </p:nvPicPr>
        <p:blipFill>
          <a:blip r:embed="rId8"/>
          <a:stretch>
            <a:fillRect/>
          </a:stretch>
        </p:blipFill>
        <p:spPr>
          <a:xfrm>
            <a:off x="4128903" y="2644659"/>
            <a:ext cx="3248240" cy="2101326"/>
          </a:xfrm>
          <a:prstGeom prst="rect">
            <a:avLst/>
          </a:prstGeom>
        </p:spPr>
      </p:pic>
    </p:spTree>
    <p:extLst>
      <p:ext uri="{BB962C8B-B14F-4D97-AF65-F5344CB8AC3E}">
        <p14:creationId xmlns:p14="http://schemas.microsoft.com/office/powerpoint/2010/main" val="1507873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7EB8D9-F800-425C-A1B9-FA99CA51624B}"/>
              </a:ext>
            </a:extLst>
          </p:cNvPr>
          <p:cNvSpPr>
            <a:spLocks noGrp="1"/>
          </p:cNvSpPr>
          <p:nvPr>
            <p:ph type="title"/>
          </p:nvPr>
        </p:nvSpPr>
        <p:spPr/>
        <p:txBody>
          <a:bodyPr/>
          <a:lstStyle/>
          <a:p>
            <a:r>
              <a:rPr lang="en-US" altLang="zh-TW" dirty="0"/>
              <a:t>Method</a:t>
            </a:r>
            <a:endParaRPr lang="zh-TW" altLang="en-US" dirty="0"/>
          </a:p>
        </p:txBody>
      </p:sp>
      <p:sp>
        <p:nvSpPr>
          <p:cNvPr id="3" name="內容版面配置區 2">
            <a:extLst>
              <a:ext uri="{FF2B5EF4-FFF2-40B4-BE49-F238E27FC236}">
                <a16:creationId xmlns:a16="http://schemas.microsoft.com/office/drawing/2014/main" id="{A463C75B-B121-4716-9B0B-ECB4A3338C31}"/>
              </a:ext>
            </a:extLst>
          </p:cNvPr>
          <p:cNvSpPr>
            <a:spLocks noGrp="1"/>
          </p:cNvSpPr>
          <p:nvPr>
            <p:ph idx="1"/>
          </p:nvPr>
        </p:nvSpPr>
        <p:spPr/>
        <p:txBody>
          <a:bodyPr/>
          <a:lstStyle/>
          <a:p>
            <a:pPr lvl="1">
              <a:lnSpc>
                <a:spcPct val="125000"/>
              </a:lnSpc>
              <a:spcBef>
                <a:spcPts val="300"/>
              </a:spcBef>
              <a:spcAft>
                <a:spcPts val="300"/>
              </a:spcAft>
              <a:buFont typeface="Wingdings" panose="05000000000000000000" pitchFamily="2" charset="2"/>
              <a:buChar char="ü"/>
            </a:pPr>
            <a:r>
              <a:rPr lang="zh-TW" altLang="en-US" dirty="0"/>
              <a:t>三種不同複雜程度的交通場景：</a:t>
            </a:r>
            <a:endParaRPr lang="en-US" altLang="zh-TW" dirty="0"/>
          </a:p>
          <a:p>
            <a:pPr marL="544068" lvl="1" indent="-342900">
              <a:lnSpc>
                <a:spcPct val="125000"/>
              </a:lnSpc>
              <a:spcBef>
                <a:spcPts val="300"/>
              </a:spcBef>
              <a:spcAft>
                <a:spcPts val="300"/>
              </a:spcAft>
              <a:buFont typeface="+mj-lt"/>
              <a:buAutoNum type="arabicPeriod"/>
            </a:pPr>
            <a:r>
              <a:rPr lang="zh-TW" altLang="en-US" dirty="0"/>
              <a:t>中複雜度</a:t>
            </a:r>
            <a:r>
              <a:rPr lang="en-US" altLang="zh-TW" dirty="0"/>
              <a:t>(</a:t>
            </a:r>
            <a:r>
              <a:rPr lang="zh-TW" altLang="en-US" dirty="0"/>
              <a:t>交通號誌、斑馬線</a:t>
            </a:r>
            <a:r>
              <a:rPr lang="en-US" altLang="zh-TW" dirty="0"/>
              <a:t>)</a:t>
            </a:r>
            <a:endParaRPr lang="zh-TW" altLang="en-US" dirty="0"/>
          </a:p>
        </p:txBody>
      </p:sp>
      <p:pic>
        <p:nvPicPr>
          <p:cNvPr id="6" name="圖片 5">
            <a:extLst>
              <a:ext uri="{FF2B5EF4-FFF2-40B4-BE49-F238E27FC236}">
                <a16:creationId xmlns:a16="http://schemas.microsoft.com/office/drawing/2014/main" id="{72FFDE34-7045-A0A9-A58D-068B00AB1BCF}"/>
              </a:ext>
            </a:extLst>
          </p:cNvPr>
          <p:cNvPicPr>
            <a:picLocks noChangeAspect="1"/>
          </p:cNvPicPr>
          <p:nvPr/>
        </p:nvPicPr>
        <p:blipFill>
          <a:blip r:embed="rId3"/>
          <a:stretch>
            <a:fillRect/>
          </a:stretch>
        </p:blipFill>
        <p:spPr>
          <a:xfrm>
            <a:off x="283340" y="2643094"/>
            <a:ext cx="3248240" cy="2092705"/>
          </a:xfrm>
          <a:prstGeom prst="rect">
            <a:avLst/>
          </a:prstGeom>
        </p:spPr>
      </p:pic>
      <p:pic>
        <p:nvPicPr>
          <p:cNvPr id="10" name="圖片 9">
            <a:extLst>
              <a:ext uri="{FF2B5EF4-FFF2-40B4-BE49-F238E27FC236}">
                <a16:creationId xmlns:a16="http://schemas.microsoft.com/office/drawing/2014/main" id="{194955EB-458E-3BED-9743-53AFCE5BD127}"/>
              </a:ext>
            </a:extLst>
          </p:cNvPr>
          <p:cNvPicPr>
            <a:picLocks noChangeAspect="1"/>
          </p:cNvPicPr>
          <p:nvPr/>
        </p:nvPicPr>
        <p:blipFill>
          <a:blip r:embed="rId4"/>
          <a:stretch>
            <a:fillRect/>
          </a:stretch>
        </p:blipFill>
        <p:spPr>
          <a:xfrm>
            <a:off x="283340" y="4735799"/>
            <a:ext cx="3248240" cy="2092705"/>
          </a:xfrm>
          <a:prstGeom prst="rect">
            <a:avLst/>
          </a:prstGeom>
        </p:spPr>
      </p:pic>
      <p:pic>
        <p:nvPicPr>
          <p:cNvPr id="14" name="圖片 13">
            <a:extLst>
              <a:ext uri="{FF2B5EF4-FFF2-40B4-BE49-F238E27FC236}">
                <a16:creationId xmlns:a16="http://schemas.microsoft.com/office/drawing/2014/main" id="{69593C38-6DF4-A8E8-EE7C-565882A41201}"/>
              </a:ext>
            </a:extLst>
          </p:cNvPr>
          <p:cNvPicPr>
            <a:picLocks noChangeAspect="1"/>
          </p:cNvPicPr>
          <p:nvPr/>
        </p:nvPicPr>
        <p:blipFill>
          <a:blip r:embed="rId5"/>
          <a:stretch>
            <a:fillRect/>
          </a:stretch>
        </p:blipFill>
        <p:spPr>
          <a:xfrm>
            <a:off x="4009767" y="2648125"/>
            <a:ext cx="3248240" cy="2087674"/>
          </a:xfrm>
          <a:prstGeom prst="rect">
            <a:avLst/>
          </a:prstGeom>
        </p:spPr>
      </p:pic>
      <p:pic>
        <p:nvPicPr>
          <p:cNvPr id="19" name="圖片 18">
            <a:extLst>
              <a:ext uri="{FF2B5EF4-FFF2-40B4-BE49-F238E27FC236}">
                <a16:creationId xmlns:a16="http://schemas.microsoft.com/office/drawing/2014/main" id="{025BF26F-F30A-4041-3F42-8FDA82DB8706}"/>
              </a:ext>
            </a:extLst>
          </p:cNvPr>
          <p:cNvPicPr>
            <a:picLocks noChangeAspect="1"/>
          </p:cNvPicPr>
          <p:nvPr/>
        </p:nvPicPr>
        <p:blipFill>
          <a:blip r:embed="rId6"/>
          <a:stretch>
            <a:fillRect/>
          </a:stretch>
        </p:blipFill>
        <p:spPr>
          <a:xfrm>
            <a:off x="4009767" y="4770326"/>
            <a:ext cx="3248240" cy="2087674"/>
          </a:xfrm>
          <a:prstGeom prst="rect">
            <a:avLst/>
          </a:prstGeom>
        </p:spPr>
      </p:pic>
      <p:pic>
        <p:nvPicPr>
          <p:cNvPr id="21" name="圖片 20">
            <a:extLst>
              <a:ext uri="{FF2B5EF4-FFF2-40B4-BE49-F238E27FC236}">
                <a16:creationId xmlns:a16="http://schemas.microsoft.com/office/drawing/2014/main" id="{9A5EC19A-0081-752E-7C85-01823FAF2886}"/>
              </a:ext>
            </a:extLst>
          </p:cNvPr>
          <p:cNvPicPr>
            <a:picLocks noChangeAspect="1"/>
          </p:cNvPicPr>
          <p:nvPr/>
        </p:nvPicPr>
        <p:blipFill>
          <a:blip r:embed="rId7"/>
          <a:stretch>
            <a:fillRect/>
          </a:stretch>
        </p:blipFill>
        <p:spPr>
          <a:xfrm>
            <a:off x="7736194" y="2643094"/>
            <a:ext cx="3248240" cy="2101604"/>
          </a:xfrm>
          <a:prstGeom prst="rect">
            <a:avLst/>
          </a:prstGeom>
        </p:spPr>
      </p:pic>
      <p:pic>
        <p:nvPicPr>
          <p:cNvPr id="23" name="圖片 22">
            <a:extLst>
              <a:ext uri="{FF2B5EF4-FFF2-40B4-BE49-F238E27FC236}">
                <a16:creationId xmlns:a16="http://schemas.microsoft.com/office/drawing/2014/main" id="{039A15B8-00A1-A433-660E-8882530B1820}"/>
              </a:ext>
            </a:extLst>
          </p:cNvPr>
          <p:cNvPicPr>
            <a:picLocks noChangeAspect="1"/>
          </p:cNvPicPr>
          <p:nvPr/>
        </p:nvPicPr>
        <p:blipFill>
          <a:blip r:embed="rId8"/>
          <a:stretch>
            <a:fillRect/>
          </a:stretch>
        </p:blipFill>
        <p:spPr>
          <a:xfrm>
            <a:off x="7736194" y="4735799"/>
            <a:ext cx="3248240" cy="2114828"/>
          </a:xfrm>
          <a:prstGeom prst="rect">
            <a:avLst/>
          </a:prstGeom>
        </p:spPr>
      </p:pic>
    </p:spTree>
    <p:extLst>
      <p:ext uri="{BB962C8B-B14F-4D97-AF65-F5344CB8AC3E}">
        <p14:creationId xmlns:p14="http://schemas.microsoft.com/office/powerpoint/2010/main" val="3775975707"/>
      </p:ext>
    </p:extLst>
  </p:cSld>
  <p:clrMapOvr>
    <a:masterClrMapping/>
  </p:clrMapOvr>
</p:sld>
</file>

<file path=ppt/theme/theme1.xml><?xml version="1.0" encoding="utf-8"?>
<a:theme xmlns:a="http://schemas.openxmlformats.org/drawingml/2006/main" name="回顧">
  <a:themeElements>
    <a:clrScheme name="回顧">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常用">
      <a:majorFont>
        <a:latin typeface="Times New Roman"/>
        <a:ea typeface="標楷體"/>
        <a:cs typeface=""/>
      </a:majorFont>
      <a:minorFont>
        <a:latin typeface="Times New Roman"/>
        <a:ea typeface="標楷體"/>
        <a:cs typeface=""/>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2592</TotalTime>
  <Words>2070</Words>
  <Application>Microsoft Office PowerPoint</Application>
  <PresentationFormat>寬螢幕</PresentationFormat>
  <Paragraphs>124</Paragraphs>
  <Slides>18</Slides>
  <Notes>12</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18</vt:i4>
      </vt:variant>
    </vt:vector>
  </HeadingPairs>
  <TitlesOfParts>
    <vt:vector size="24" baseType="lpstr">
      <vt:lpstr>Arial</vt:lpstr>
      <vt:lpstr>Calibri</vt:lpstr>
      <vt:lpstr>Roboto</vt:lpstr>
      <vt:lpstr>Times New Roman</vt:lpstr>
      <vt:lpstr>Wingdings</vt:lpstr>
      <vt:lpstr>回顧</vt:lpstr>
      <vt:lpstr>Effects of traffic context on eHMI icon comprehension </vt:lpstr>
      <vt:lpstr>Introduction</vt:lpstr>
      <vt:lpstr>Introduction</vt:lpstr>
      <vt:lpstr>Introduction</vt:lpstr>
      <vt:lpstr>Method-受測者</vt:lpstr>
      <vt:lpstr>Method-設備</vt:lpstr>
      <vt:lpstr>Method-場景</vt:lpstr>
      <vt:lpstr>Method</vt:lpstr>
      <vt:lpstr>Method</vt:lpstr>
      <vt:lpstr>Method</vt:lpstr>
      <vt:lpstr>Method</vt:lpstr>
      <vt:lpstr>Method-實驗流程</vt:lpstr>
      <vt:lpstr>Method-實驗設計</vt:lpstr>
      <vt:lpstr>Method-實驗設計</vt:lpstr>
      <vt:lpstr>Result-準確率</vt:lpstr>
      <vt:lpstr>Result-主觀確定性</vt:lpstr>
      <vt:lpstr>Result-反應時間</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瑀婕 陳</dc:creator>
  <cp:lastModifiedBy>瑀婕 陳</cp:lastModifiedBy>
  <cp:revision>4</cp:revision>
  <dcterms:created xsi:type="dcterms:W3CDTF">2021-11-29T17:21:10Z</dcterms:created>
  <dcterms:modified xsi:type="dcterms:W3CDTF">2023-05-12T02:08:17Z</dcterms:modified>
</cp:coreProperties>
</file>